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 id="2147483932" r:id="rId2"/>
    <p:sldMasterId id="2147483948" r:id="rId3"/>
  </p:sldMasterIdLst>
  <p:notesMasterIdLst>
    <p:notesMasterId r:id="rId33"/>
  </p:notesMasterIdLst>
  <p:handoutMasterIdLst>
    <p:handoutMasterId r:id="rId34"/>
  </p:handoutMasterIdLst>
  <p:sldIdLst>
    <p:sldId id="701" r:id="rId4"/>
    <p:sldId id="711" r:id="rId5"/>
    <p:sldId id="761" r:id="rId6"/>
    <p:sldId id="766" r:id="rId7"/>
    <p:sldId id="768" r:id="rId8"/>
    <p:sldId id="767" r:id="rId9"/>
    <p:sldId id="812" r:id="rId10"/>
    <p:sldId id="814" r:id="rId11"/>
    <p:sldId id="820" r:id="rId12"/>
    <p:sldId id="822" r:id="rId13"/>
    <p:sldId id="826" r:id="rId14"/>
    <p:sldId id="827" r:id="rId15"/>
    <p:sldId id="821" r:id="rId16"/>
    <p:sldId id="764" r:id="rId17"/>
    <p:sldId id="804" r:id="rId18"/>
    <p:sldId id="805" r:id="rId19"/>
    <p:sldId id="806" r:id="rId20"/>
    <p:sldId id="807" r:id="rId21"/>
    <p:sldId id="774" r:id="rId22"/>
    <p:sldId id="792" r:id="rId23"/>
    <p:sldId id="808" r:id="rId24"/>
    <p:sldId id="809" r:id="rId25"/>
    <p:sldId id="810" r:id="rId26"/>
    <p:sldId id="811" r:id="rId27"/>
    <p:sldId id="765" r:id="rId28"/>
    <p:sldId id="780" r:id="rId29"/>
    <p:sldId id="772" r:id="rId30"/>
    <p:sldId id="818" r:id="rId31"/>
    <p:sldId id="819" r:id="rId32"/>
  </p:sldIdLst>
  <p:sldSz cx="12190413" cy="6858000"/>
  <p:notesSz cx="6797675" cy="9926638"/>
  <p:embeddedFontLst>
    <p:embeddedFont>
      <p:font typeface="Agency FB" panose="020B0503020202020204" pitchFamily="34" charset="0"/>
      <p:regular r:id="rId35"/>
      <p:bold r:id="rId36"/>
    </p:embeddedFont>
    <p:embeddedFont>
      <p:font typeface="Lucida Sans Unicode" panose="020B0602030504020204" pitchFamily="34" charset="0"/>
      <p:regular r:id="rId37"/>
    </p:embeddedFont>
    <p:embeddedFont>
      <p:font typeface="ＭＳ Ｐゴシック" panose="020B0600070205080204" pitchFamily="34" charset="-128"/>
      <p:regular r:id="rId38"/>
    </p:embeddedFont>
    <p:embeddedFont>
      <p:font typeface="Calibri" panose="020F0502020204030204" pitchFamily="34" charset="0"/>
      <p:regular r:id="rId39"/>
      <p:bold r:id="rId40"/>
      <p:italic r:id="rId41"/>
      <p:boldItalic r:id="rId42"/>
    </p:embeddedFont>
    <p:embeddedFont>
      <p:font typeface="MV Boli" panose="02000500030200090000" pitchFamily="2" charset="0"/>
      <p:regular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3">
          <p15:clr>
            <a:srgbClr val="A4A3A4"/>
          </p15:clr>
        </p15:guide>
        <p15:guide id="2" orient="horz" pos="956">
          <p15:clr>
            <a:srgbClr val="A4A3A4"/>
          </p15:clr>
        </p15:guide>
        <p15:guide id="3" orient="horz" pos="3664">
          <p15:clr>
            <a:srgbClr val="A4A3A4"/>
          </p15:clr>
        </p15:guide>
        <p15:guide id="4" pos="340">
          <p15:clr>
            <a:srgbClr val="A4A3A4"/>
          </p15:clr>
        </p15:guide>
        <p15:guide id="5" pos="3840">
          <p15:clr>
            <a:srgbClr val="A4A3A4"/>
          </p15:clr>
        </p15:guide>
        <p15:guide id="6" pos="7338">
          <p15:clr>
            <a:srgbClr val="A4A3A4"/>
          </p15:clr>
        </p15:guide>
        <p15:guide id="7" orient="horz" pos="3660">
          <p15:clr>
            <a:srgbClr val="A4A3A4"/>
          </p15:clr>
        </p15:guide>
        <p15:guide id="8" orient="horz" pos="952">
          <p15:clr>
            <a:srgbClr val="A4A3A4"/>
          </p15:clr>
        </p15:guide>
        <p15:guide id="9" orient="horz" pos="3919">
          <p15:clr>
            <a:srgbClr val="A4A3A4"/>
          </p15:clr>
        </p15:guide>
        <p15:guide id="10" orient="horz" pos="4106">
          <p15:clr>
            <a:srgbClr val="A4A3A4"/>
          </p15:clr>
        </p15:guide>
        <p15:guide id="11" orient="horz" pos="487">
          <p15:clr>
            <a:srgbClr val="A4A3A4"/>
          </p15:clr>
        </p15:guide>
        <p15:guide id="12" pos="937">
          <p15:clr>
            <a:srgbClr val="A4A3A4"/>
          </p15:clr>
        </p15:guide>
        <p15:guide id="13" pos="4492">
          <p15:clr>
            <a:srgbClr val="A4A3A4"/>
          </p15:clr>
        </p15:guide>
        <p15:guide id="14" pos="7337">
          <p15:clr>
            <a:srgbClr val="A4A3A4"/>
          </p15:clr>
        </p15:guide>
        <p15:guide id="15" pos="341">
          <p15:clr>
            <a:srgbClr val="A4A3A4"/>
          </p15:clr>
        </p15:guide>
        <p15:guide id="16" pos="2139">
          <p15:clr>
            <a:srgbClr val="A4A3A4"/>
          </p15:clr>
        </p15:guide>
        <p15:guide id="17" pos="7678">
          <p15:clr>
            <a:srgbClr val="A4A3A4"/>
          </p15:clr>
        </p15:guide>
        <p15:guide id="18" pos="5702">
          <p15:clr>
            <a:srgbClr val="A4A3A4"/>
          </p15:clr>
        </p15:guide>
        <p15:guide id="19" pos="7339">
          <p15:clr>
            <a:srgbClr val="A4A3A4"/>
          </p15:clr>
        </p15:guide>
        <p15:guide id="20" orient="horz" pos="272">
          <p15:clr>
            <a:srgbClr val="A4A3A4"/>
          </p15:clr>
        </p15:guide>
        <p15:guide id="21" orient="horz" pos="3906">
          <p15:clr>
            <a:srgbClr val="A4A3A4"/>
          </p15:clr>
        </p15:guide>
        <p15:guide id="22" orient="horz" pos="4128">
          <p15:clr>
            <a:srgbClr val="A4A3A4"/>
          </p15:clr>
        </p15:guide>
        <p15:guide id="23" pos="7336">
          <p15:clr>
            <a:srgbClr val="A4A3A4"/>
          </p15:clr>
        </p15:guide>
        <p15:guide id="24" pos="354">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th, Anja" initials="RA" lastIdx="27" clrIdx="0">
    <p:extLst/>
  </p:cmAuthor>
  <p:cmAuthor id="2" name="Reifschneider, Annika" initials="R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A5A5A"/>
    <a:srgbClr val="000000"/>
    <a:srgbClr val="FF6600"/>
    <a:srgbClr val="D9D9D9"/>
    <a:srgbClr val="F61A49"/>
    <a:srgbClr val="595959"/>
    <a:srgbClr val="7F7F7F"/>
    <a:srgbClr val="404040"/>
    <a:srgbClr val="E1E1E1"/>
    <a:srgbClr val="2626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Helle Formatvorlage 1 - Akz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9012ECD-51FC-41F1-AA8D-1B2483CD663E}" styleName="Helle Formatvorlage 2 - Akz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53" autoAdjust="0"/>
    <p:restoredTop sz="93784" autoAdjust="0"/>
  </p:normalViewPr>
  <p:slideViewPr>
    <p:cSldViewPr snapToGrid="0" snapToObjects="1" showGuides="1">
      <p:cViewPr varScale="1">
        <p:scale>
          <a:sx n="58" d="100"/>
          <a:sy n="58" d="100"/>
        </p:scale>
        <p:origin x="124" y="256"/>
      </p:cViewPr>
      <p:guideLst>
        <p:guide orient="horz" pos="273"/>
        <p:guide orient="horz" pos="956"/>
        <p:guide orient="horz" pos="3664"/>
        <p:guide pos="340"/>
        <p:guide pos="3840"/>
        <p:guide pos="7338"/>
        <p:guide orient="horz" pos="3660"/>
        <p:guide orient="horz" pos="952"/>
        <p:guide orient="horz" pos="3919"/>
        <p:guide orient="horz" pos="4106"/>
        <p:guide orient="horz" pos="487"/>
        <p:guide pos="937"/>
        <p:guide pos="4492"/>
        <p:guide pos="7337"/>
        <p:guide pos="341"/>
        <p:guide pos="2139"/>
        <p:guide pos="7678"/>
        <p:guide pos="5702"/>
        <p:guide pos="7339"/>
        <p:guide orient="horz" pos="272"/>
        <p:guide orient="horz" pos="3906"/>
        <p:guide orient="horz" pos="4128"/>
        <p:guide pos="7336"/>
        <p:guide pos="354"/>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5238"/>
    </p:cViewPr>
  </p:sorterViewPr>
  <p:notesViewPr>
    <p:cSldViewPr snapToGrid="0" snapToObjects="1" showGuides="1">
      <p:cViewPr varScale="1">
        <p:scale>
          <a:sx n="64" d="100"/>
          <a:sy n="64" d="100"/>
        </p:scale>
        <p:origin x="-2597" y="-86"/>
      </p:cViewPr>
      <p:guideLst>
        <p:guide orient="horz" pos="3127"/>
        <p:guide pos="214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5.fntdata"/><Relationship Id="rId21" Type="http://schemas.openxmlformats.org/officeDocument/2006/relationships/slide" Target="slides/slide18.xml"/><Relationship Id="rId34" Type="http://schemas.openxmlformats.org/officeDocument/2006/relationships/handoutMaster" Target="handoutMasters/handoutMaster1.xml"/><Relationship Id="rId42" Type="http://schemas.openxmlformats.org/officeDocument/2006/relationships/font" Target="fonts/font8.fntdata"/><Relationship Id="rId47"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2.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38" Type="http://schemas.openxmlformats.org/officeDocument/2006/relationships/font" Target="fonts/font4.fntdata"/><Relationship Id="rId46"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font" Target="fonts/font7.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C77A880-2797-4889-824A-F5300A1A046C}"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de-DE"/>
        </a:p>
      </dgm:t>
    </dgm:pt>
    <dgm:pt modelId="{C45496FC-D6A5-4BB8-BA76-30F42742B014}">
      <dgm:prSet phldrT="[Text]" custT="1">
        <dgm:style>
          <a:lnRef idx="2">
            <a:schemeClr val="accent1"/>
          </a:lnRef>
          <a:fillRef idx="1">
            <a:schemeClr val="lt1"/>
          </a:fillRef>
          <a:effectRef idx="0">
            <a:schemeClr val="accent1"/>
          </a:effectRef>
          <a:fontRef idx="minor">
            <a:schemeClr val="dk1"/>
          </a:fontRef>
        </dgm:style>
      </dgm:prSet>
      <dgm:spPr/>
      <dgm:t>
        <a:bodyPr/>
        <a:lstStyle/>
        <a:p>
          <a:r>
            <a:rPr lang="de-DE" sz="1600" b="1" dirty="0" smtClean="0">
              <a:solidFill>
                <a:srgbClr val="5A5A5A"/>
              </a:solidFill>
            </a:rPr>
            <a:t>Förderprinzip</a:t>
          </a:r>
          <a:endParaRPr lang="de-DE" sz="1600" b="1" dirty="0">
            <a:solidFill>
              <a:srgbClr val="5A5A5A"/>
            </a:solidFill>
          </a:endParaRPr>
        </a:p>
      </dgm:t>
    </dgm:pt>
    <dgm:pt modelId="{31F12634-0210-4DC0-A96F-64083A883D8B}" type="parTrans" cxnId="{CAFE938B-352B-46FB-B862-542A1AE188D6}">
      <dgm:prSet/>
      <dgm:spPr/>
      <dgm:t>
        <a:bodyPr/>
        <a:lstStyle/>
        <a:p>
          <a:endParaRPr lang="de-DE" sz="2400" b="1">
            <a:solidFill>
              <a:srgbClr val="5A5A5A"/>
            </a:solidFill>
          </a:endParaRPr>
        </a:p>
      </dgm:t>
    </dgm:pt>
    <dgm:pt modelId="{69461BD3-376A-49F7-875A-D8A84134453D}" type="sibTrans" cxnId="{CAFE938B-352B-46FB-B862-542A1AE188D6}">
      <dgm:prSet/>
      <dgm:spPr/>
      <dgm:t>
        <a:bodyPr/>
        <a:lstStyle/>
        <a:p>
          <a:endParaRPr lang="de-DE" sz="2400" b="1">
            <a:solidFill>
              <a:srgbClr val="5A5A5A"/>
            </a:solidFill>
          </a:endParaRPr>
        </a:p>
      </dgm:t>
    </dgm:pt>
    <dgm:pt modelId="{4CAEF1C8-351F-4DFE-ADF4-F9835BB3B8C1}">
      <dgm:prSet phldrT="[Text]" custT="1">
        <dgm:style>
          <a:lnRef idx="2">
            <a:schemeClr val="accent1"/>
          </a:lnRef>
          <a:fillRef idx="1">
            <a:schemeClr val="lt1"/>
          </a:fillRef>
          <a:effectRef idx="0">
            <a:schemeClr val="accent1"/>
          </a:effectRef>
          <a:fontRef idx="minor">
            <a:schemeClr val="dk1"/>
          </a:fontRef>
        </dgm:style>
      </dgm:prSet>
      <dgm:spPr/>
      <dgm:t>
        <a:bodyPr/>
        <a:lstStyle/>
        <a:p>
          <a:r>
            <a:rPr lang="de-DE" sz="1600" b="1" dirty="0" smtClean="0">
              <a:solidFill>
                <a:srgbClr val="5A5A5A"/>
              </a:solidFill>
            </a:rPr>
            <a:t>Identitätsprinzip</a:t>
          </a:r>
          <a:endParaRPr lang="de-DE" sz="1600" b="1" dirty="0">
            <a:solidFill>
              <a:srgbClr val="5A5A5A"/>
            </a:solidFill>
          </a:endParaRPr>
        </a:p>
      </dgm:t>
    </dgm:pt>
    <dgm:pt modelId="{F3C7902A-73C8-4F05-89CC-96CF3F9CE9CB}" type="parTrans" cxnId="{228DE73A-B64D-4552-BA8F-6C6BF84CAF2A}">
      <dgm:prSet/>
      <dgm:spPr/>
      <dgm:t>
        <a:bodyPr/>
        <a:lstStyle/>
        <a:p>
          <a:endParaRPr lang="de-DE" sz="2400" b="1">
            <a:solidFill>
              <a:srgbClr val="5A5A5A"/>
            </a:solidFill>
          </a:endParaRPr>
        </a:p>
      </dgm:t>
    </dgm:pt>
    <dgm:pt modelId="{946F908B-4D3D-4238-9051-6607251C0A1F}" type="sibTrans" cxnId="{228DE73A-B64D-4552-BA8F-6C6BF84CAF2A}">
      <dgm:prSet/>
      <dgm:spPr/>
      <dgm:t>
        <a:bodyPr/>
        <a:lstStyle/>
        <a:p>
          <a:endParaRPr lang="de-DE" sz="2400" b="1">
            <a:solidFill>
              <a:srgbClr val="5A5A5A"/>
            </a:solidFill>
          </a:endParaRPr>
        </a:p>
      </dgm:t>
    </dgm:pt>
    <dgm:pt modelId="{3B4D3CC4-A8F5-4C19-A03B-66C07CB36F73}">
      <dgm:prSet phldrT="[Text]" custT="1">
        <dgm:style>
          <a:lnRef idx="2">
            <a:schemeClr val="accent1"/>
          </a:lnRef>
          <a:fillRef idx="1">
            <a:schemeClr val="lt1"/>
          </a:fillRef>
          <a:effectRef idx="0">
            <a:schemeClr val="accent1"/>
          </a:effectRef>
          <a:fontRef idx="minor">
            <a:schemeClr val="dk1"/>
          </a:fontRef>
        </dgm:style>
      </dgm:prSet>
      <dgm:spPr/>
      <dgm:t>
        <a:bodyPr/>
        <a:lstStyle/>
        <a:p>
          <a:r>
            <a:rPr lang="de-DE" sz="1600" b="1" dirty="0" smtClean="0">
              <a:solidFill>
                <a:srgbClr val="5A5A5A"/>
              </a:solidFill>
            </a:rPr>
            <a:t>Demokratieprinzip</a:t>
          </a:r>
          <a:endParaRPr lang="de-DE" sz="1600" b="1" dirty="0">
            <a:solidFill>
              <a:srgbClr val="5A5A5A"/>
            </a:solidFill>
          </a:endParaRPr>
        </a:p>
      </dgm:t>
    </dgm:pt>
    <dgm:pt modelId="{B9BD94D8-AD62-4D21-BB7C-6A219DCD3DDD}" type="parTrans" cxnId="{D9D5A3D6-9715-4762-BAEB-C9DD82F9DF53}">
      <dgm:prSet/>
      <dgm:spPr/>
      <dgm:t>
        <a:bodyPr/>
        <a:lstStyle/>
        <a:p>
          <a:endParaRPr lang="de-DE" sz="2400" b="1">
            <a:solidFill>
              <a:srgbClr val="5A5A5A"/>
            </a:solidFill>
          </a:endParaRPr>
        </a:p>
      </dgm:t>
    </dgm:pt>
    <dgm:pt modelId="{BAAF7D61-7D04-4F1B-81B3-C5EF17B1AF81}" type="sibTrans" cxnId="{D9D5A3D6-9715-4762-BAEB-C9DD82F9DF53}">
      <dgm:prSet/>
      <dgm:spPr/>
      <dgm:t>
        <a:bodyPr/>
        <a:lstStyle/>
        <a:p>
          <a:endParaRPr lang="de-DE" sz="2400" b="1">
            <a:solidFill>
              <a:srgbClr val="5A5A5A"/>
            </a:solidFill>
          </a:endParaRPr>
        </a:p>
      </dgm:t>
    </dgm:pt>
    <dgm:pt modelId="{C3F40E2A-F8DF-4829-B25E-447E47582958}">
      <dgm:prSet phldrT="[Text]" custT="1">
        <dgm:style>
          <a:lnRef idx="2">
            <a:schemeClr val="accent1"/>
          </a:lnRef>
          <a:fillRef idx="1">
            <a:schemeClr val="lt1"/>
          </a:fillRef>
          <a:effectRef idx="0">
            <a:schemeClr val="accent1"/>
          </a:effectRef>
          <a:fontRef idx="minor">
            <a:schemeClr val="dk1"/>
          </a:fontRef>
        </dgm:style>
      </dgm:prSet>
      <dgm:spPr/>
      <dgm:t>
        <a:bodyPr/>
        <a:lstStyle/>
        <a:p>
          <a:r>
            <a:rPr lang="de-DE" sz="1600" b="1" dirty="0" smtClean="0">
              <a:solidFill>
                <a:srgbClr val="5A5A5A"/>
              </a:solidFill>
            </a:rPr>
            <a:t>gesicherte Unternehmens-nachfolge</a:t>
          </a:r>
          <a:endParaRPr lang="de-DE" sz="1600" b="1" dirty="0">
            <a:solidFill>
              <a:srgbClr val="5A5A5A"/>
            </a:solidFill>
          </a:endParaRPr>
        </a:p>
      </dgm:t>
    </dgm:pt>
    <dgm:pt modelId="{4EA285BA-3DEB-4B05-A85B-0786677532D7}" type="parTrans" cxnId="{AD266DEA-6C8A-4233-B62A-1BC31B9CB47C}">
      <dgm:prSet/>
      <dgm:spPr/>
      <dgm:t>
        <a:bodyPr/>
        <a:lstStyle/>
        <a:p>
          <a:endParaRPr lang="de-DE" b="1">
            <a:solidFill>
              <a:srgbClr val="5A5A5A"/>
            </a:solidFill>
          </a:endParaRPr>
        </a:p>
      </dgm:t>
    </dgm:pt>
    <dgm:pt modelId="{075FE784-8751-4B7B-9FC7-5266F8975F9E}" type="sibTrans" cxnId="{AD266DEA-6C8A-4233-B62A-1BC31B9CB47C}">
      <dgm:prSet/>
      <dgm:spPr/>
      <dgm:t>
        <a:bodyPr/>
        <a:lstStyle/>
        <a:p>
          <a:endParaRPr lang="de-DE" b="1">
            <a:solidFill>
              <a:srgbClr val="5A5A5A"/>
            </a:solidFill>
          </a:endParaRPr>
        </a:p>
      </dgm:t>
    </dgm:pt>
    <dgm:pt modelId="{5F36D993-F38B-4019-BD91-21A795B3DB72}">
      <dgm:prSet phldrT="[Text]" custT="1">
        <dgm:style>
          <a:lnRef idx="2">
            <a:schemeClr val="accent1"/>
          </a:lnRef>
          <a:fillRef idx="1">
            <a:schemeClr val="lt1"/>
          </a:fillRef>
          <a:effectRef idx="0">
            <a:schemeClr val="accent1"/>
          </a:effectRef>
          <a:fontRef idx="minor">
            <a:schemeClr val="dk1"/>
          </a:fontRef>
        </dgm:style>
      </dgm:prSet>
      <dgm:spPr/>
      <dgm:t>
        <a:bodyPr/>
        <a:lstStyle/>
        <a:p>
          <a:r>
            <a:rPr lang="de-DE" sz="1600" b="1" dirty="0" smtClean="0">
              <a:solidFill>
                <a:srgbClr val="5A5A5A"/>
              </a:solidFill>
            </a:rPr>
            <a:t>Förderung des Unternehmertums</a:t>
          </a:r>
          <a:endParaRPr lang="de-DE" sz="1600" b="1" dirty="0">
            <a:solidFill>
              <a:srgbClr val="5A5A5A"/>
            </a:solidFill>
          </a:endParaRPr>
        </a:p>
      </dgm:t>
    </dgm:pt>
    <dgm:pt modelId="{9F2C378F-9E57-4D0C-B3F2-66031B25648C}" type="parTrans" cxnId="{FA6C2656-B515-471F-8A50-3021B4F77ED0}">
      <dgm:prSet/>
      <dgm:spPr/>
      <dgm:t>
        <a:bodyPr/>
        <a:lstStyle/>
        <a:p>
          <a:endParaRPr lang="de-DE" b="1">
            <a:solidFill>
              <a:srgbClr val="5A5A5A"/>
            </a:solidFill>
          </a:endParaRPr>
        </a:p>
      </dgm:t>
    </dgm:pt>
    <dgm:pt modelId="{3EDD8231-E05C-4ADA-9EE2-17C0B14EEEF1}" type="sibTrans" cxnId="{FA6C2656-B515-471F-8A50-3021B4F77ED0}">
      <dgm:prSet/>
      <dgm:spPr/>
      <dgm:t>
        <a:bodyPr/>
        <a:lstStyle/>
        <a:p>
          <a:endParaRPr lang="de-DE" b="1">
            <a:solidFill>
              <a:srgbClr val="5A5A5A"/>
            </a:solidFill>
          </a:endParaRPr>
        </a:p>
      </dgm:t>
    </dgm:pt>
    <dgm:pt modelId="{3E2F1322-5561-406D-A01E-67E104791E29}" type="pres">
      <dgm:prSet presAssocID="{0C77A880-2797-4889-824A-F5300A1A046C}" presName="cycle" presStyleCnt="0">
        <dgm:presLayoutVars>
          <dgm:dir/>
          <dgm:resizeHandles val="exact"/>
        </dgm:presLayoutVars>
      </dgm:prSet>
      <dgm:spPr/>
      <dgm:t>
        <a:bodyPr/>
        <a:lstStyle/>
        <a:p>
          <a:endParaRPr lang="de-DE"/>
        </a:p>
      </dgm:t>
    </dgm:pt>
    <dgm:pt modelId="{6BFD8D40-E77B-4E73-B28A-D759B4272D6D}" type="pres">
      <dgm:prSet presAssocID="{C45496FC-D6A5-4BB8-BA76-30F42742B014}" presName="node" presStyleLbl="node1" presStyleIdx="0" presStyleCnt="5" custScaleX="123667" custScaleY="182869" custRadScaleRad="112085">
        <dgm:presLayoutVars>
          <dgm:bulletEnabled val="1"/>
        </dgm:presLayoutVars>
      </dgm:prSet>
      <dgm:spPr/>
      <dgm:t>
        <a:bodyPr/>
        <a:lstStyle/>
        <a:p>
          <a:endParaRPr lang="de-DE"/>
        </a:p>
      </dgm:t>
    </dgm:pt>
    <dgm:pt modelId="{60D82989-8AAF-4F45-B20B-6CE31373A64E}" type="pres">
      <dgm:prSet presAssocID="{C45496FC-D6A5-4BB8-BA76-30F42742B014}" presName="spNode" presStyleCnt="0"/>
      <dgm:spPr/>
    </dgm:pt>
    <dgm:pt modelId="{8CEF599F-E005-4120-A0CB-56E3AE16591E}" type="pres">
      <dgm:prSet presAssocID="{69461BD3-376A-49F7-875A-D8A84134453D}" presName="sibTrans" presStyleLbl="sibTrans1D1" presStyleIdx="0" presStyleCnt="5"/>
      <dgm:spPr/>
      <dgm:t>
        <a:bodyPr/>
        <a:lstStyle/>
        <a:p>
          <a:endParaRPr lang="de-DE"/>
        </a:p>
      </dgm:t>
    </dgm:pt>
    <dgm:pt modelId="{D4162A34-0098-4702-8AD1-7EEFE744739C}" type="pres">
      <dgm:prSet presAssocID="{4CAEF1C8-351F-4DFE-ADF4-F9835BB3B8C1}" presName="node" presStyleLbl="node1" presStyleIdx="1" presStyleCnt="5" custScaleX="123667" custScaleY="182869" custRadScaleRad="125868" custRadScaleInc="15232">
        <dgm:presLayoutVars>
          <dgm:bulletEnabled val="1"/>
        </dgm:presLayoutVars>
      </dgm:prSet>
      <dgm:spPr/>
      <dgm:t>
        <a:bodyPr/>
        <a:lstStyle/>
        <a:p>
          <a:endParaRPr lang="de-DE"/>
        </a:p>
      </dgm:t>
    </dgm:pt>
    <dgm:pt modelId="{845C1904-545F-4000-9E3E-16FB488A0B1A}" type="pres">
      <dgm:prSet presAssocID="{4CAEF1C8-351F-4DFE-ADF4-F9835BB3B8C1}" presName="spNode" presStyleCnt="0"/>
      <dgm:spPr/>
    </dgm:pt>
    <dgm:pt modelId="{2AF6C10A-488F-4141-8016-CD4CD8399A1A}" type="pres">
      <dgm:prSet presAssocID="{946F908B-4D3D-4238-9051-6607251C0A1F}" presName="sibTrans" presStyleLbl="sibTrans1D1" presStyleIdx="1" presStyleCnt="5"/>
      <dgm:spPr/>
      <dgm:t>
        <a:bodyPr/>
        <a:lstStyle/>
        <a:p>
          <a:endParaRPr lang="de-DE"/>
        </a:p>
      </dgm:t>
    </dgm:pt>
    <dgm:pt modelId="{25585657-45C2-4774-8048-E0536028503D}" type="pres">
      <dgm:prSet presAssocID="{3B4D3CC4-A8F5-4C19-A03B-66C07CB36F73}" presName="node" presStyleLbl="node1" presStyleIdx="2" presStyleCnt="5" custScaleX="123667" custScaleY="182869" custRadScaleRad="103776" custRadScaleInc="-27839">
        <dgm:presLayoutVars>
          <dgm:bulletEnabled val="1"/>
        </dgm:presLayoutVars>
      </dgm:prSet>
      <dgm:spPr/>
      <dgm:t>
        <a:bodyPr/>
        <a:lstStyle/>
        <a:p>
          <a:endParaRPr lang="de-DE"/>
        </a:p>
      </dgm:t>
    </dgm:pt>
    <dgm:pt modelId="{2121A724-2FB1-441E-ABB8-13B73E1A5EA2}" type="pres">
      <dgm:prSet presAssocID="{3B4D3CC4-A8F5-4C19-A03B-66C07CB36F73}" presName="spNode" presStyleCnt="0"/>
      <dgm:spPr/>
    </dgm:pt>
    <dgm:pt modelId="{F660DF82-F773-4253-ABFB-E422C93E342A}" type="pres">
      <dgm:prSet presAssocID="{BAAF7D61-7D04-4F1B-81B3-C5EF17B1AF81}" presName="sibTrans" presStyleLbl="sibTrans1D1" presStyleIdx="2" presStyleCnt="5"/>
      <dgm:spPr/>
      <dgm:t>
        <a:bodyPr/>
        <a:lstStyle/>
        <a:p>
          <a:endParaRPr lang="de-DE"/>
        </a:p>
      </dgm:t>
    </dgm:pt>
    <dgm:pt modelId="{95449803-C28A-4C76-A360-CBC4E0702119}" type="pres">
      <dgm:prSet presAssocID="{C3F40E2A-F8DF-4829-B25E-447E47582958}" presName="node" presStyleLbl="node1" presStyleIdx="3" presStyleCnt="5" custScaleX="123667" custScaleY="182869" custRadScaleRad="99357" custRadScaleInc="16003">
        <dgm:presLayoutVars>
          <dgm:bulletEnabled val="1"/>
        </dgm:presLayoutVars>
      </dgm:prSet>
      <dgm:spPr/>
      <dgm:t>
        <a:bodyPr/>
        <a:lstStyle/>
        <a:p>
          <a:endParaRPr lang="de-DE"/>
        </a:p>
      </dgm:t>
    </dgm:pt>
    <dgm:pt modelId="{2D6C3528-2D5C-4D23-8BFE-2B8FC146502A}" type="pres">
      <dgm:prSet presAssocID="{C3F40E2A-F8DF-4829-B25E-447E47582958}" presName="spNode" presStyleCnt="0"/>
      <dgm:spPr/>
    </dgm:pt>
    <dgm:pt modelId="{05C169C8-29A0-402C-B60F-46BEE3444715}" type="pres">
      <dgm:prSet presAssocID="{075FE784-8751-4B7B-9FC7-5266F8975F9E}" presName="sibTrans" presStyleLbl="sibTrans1D1" presStyleIdx="3" presStyleCnt="5"/>
      <dgm:spPr/>
      <dgm:t>
        <a:bodyPr/>
        <a:lstStyle/>
        <a:p>
          <a:endParaRPr lang="de-DE"/>
        </a:p>
      </dgm:t>
    </dgm:pt>
    <dgm:pt modelId="{168EB0B4-EF65-4291-A965-7E5EFF5D91C7}" type="pres">
      <dgm:prSet presAssocID="{5F36D993-F38B-4019-BD91-21A795B3DB72}" presName="node" presStyleLbl="node1" presStyleIdx="4" presStyleCnt="5" custScaleX="123571" custScaleY="182692" custRadScaleRad="121904" custRadScaleInc="-11489">
        <dgm:presLayoutVars>
          <dgm:bulletEnabled val="1"/>
        </dgm:presLayoutVars>
      </dgm:prSet>
      <dgm:spPr/>
      <dgm:t>
        <a:bodyPr/>
        <a:lstStyle/>
        <a:p>
          <a:endParaRPr lang="de-DE"/>
        </a:p>
      </dgm:t>
    </dgm:pt>
    <dgm:pt modelId="{F2B61C39-1179-4B09-96ED-4673BA2CE96B}" type="pres">
      <dgm:prSet presAssocID="{5F36D993-F38B-4019-BD91-21A795B3DB72}" presName="spNode" presStyleCnt="0"/>
      <dgm:spPr/>
    </dgm:pt>
    <dgm:pt modelId="{BA424E96-5BF6-4119-A333-FC0F5A62883B}" type="pres">
      <dgm:prSet presAssocID="{3EDD8231-E05C-4ADA-9EE2-17C0B14EEEF1}" presName="sibTrans" presStyleLbl="sibTrans1D1" presStyleIdx="4" presStyleCnt="5"/>
      <dgm:spPr/>
      <dgm:t>
        <a:bodyPr/>
        <a:lstStyle/>
        <a:p>
          <a:endParaRPr lang="de-DE"/>
        </a:p>
      </dgm:t>
    </dgm:pt>
  </dgm:ptLst>
  <dgm:cxnLst>
    <dgm:cxn modelId="{68BDD4F9-E459-45D7-89E7-A39BEBB2818D}" type="presOf" srcId="{3EDD8231-E05C-4ADA-9EE2-17C0B14EEEF1}" destId="{BA424E96-5BF6-4119-A333-FC0F5A62883B}" srcOrd="0" destOrd="0" presId="urn:microsoft.com/office/officeart/2005/8/layout/cycle5"/>
    <dgm:cxn modelId="{28D9421B-8671-4DCC-A17F-E32EC44D18A9}" type="presOf" srcId="{BAAF7D61-7D04-4F1B-81B3-C5EF17B1AF81}" destId="{F660DF82-F773-4253-ABFB-E422C93E342A}" srcOrd="0" destOrd="0" presId="urn:microsoft.com/office/officeart/2005/8/layout/cycle5"/>
    <dgm:cxn modelId="{C8947E47-0A33-42DE-B40C-0110B6274AE6}" type="presOf" srcId="{C3F40E2A-F8DF-4829-B25E-447E47582958}" destId="{95449803-C28A-4C76-A360-CBC4E0702119}" srcOrd="0" destOrd="0" presId="urn:microsoft.com/office/officeart/2005/8/layout/cycle5"/>
    <dgm:cxn modelId="{228DE73A-B64D-4552-BA8F-6C6BF84CAF2A}" srcId="{0C77A880-2797-4889-824A-F5300A1A046C}" destId="{4CAEF1C8-351F-4DFE-ADF4-F9835BB3B8C1}" srcOrd="1" destOrd="0" parTransId="{F3C7902A-73C8-4F05-89CC-96CF3F9CE9CB}" sibTransId="{946F908B-4D3D-4238-9051-6607251C0A1F}"/>
    <dgm:cxn modelId="{CAFE938B-352B-46FB-B862-542A1AE188D6}" srcId="{0C77A880-2797-4889-824A-F5300A1A046C}" destId="{C45496FC-D6A5-4BB8-BA76-30F42742B014}" srcOrd="0" destOrd="0" parTransId="{31F12634-0210-4DC0-A96F-64083A883D8B}" sibTransId="{69461BD3-376A-49F7-875A-D8A84134453D}"/>
    <dgm:cxn modelId="{3A07A208-C2B6-4158-A131-A166CC277A48}" type="presOf" srcId="{C45496FC-D6A5-4BB8-BA76-30F42742B014}" destId="{6BFD8D40-E77B-4E73-B28A-D759B4272D6D}" srcOrd="0" destOrd="0" presId="urn:microsoft.com/office/officeart/2005/8/layout/cycle5"/>
    <dgm:cxn modelId="{50DCF818-7519-4AF5-9F56-A1C9BE1DA5C8}" type="presOf" srcId="{69461BD3-376A-49F7-875A-D8A84134453D}" destId="{8CEF599F-E005-4120-A0CB-56E3AE16591E}" srcOrd="0" destOrd="0" presId="urn:microsoft.com/office/officeart/2005/8/layout/cycle5"/>
    <dgm:cxn modelId="{1B7B1508-1300-4B25-B622-CDD5B5C379C8}" type="presOf" srcId="{0C77A880-2797-4889-824A-F5300A1A046C}" destId="{3E2F1322-5561-406D-A01E-67E104791E29}" srcOrd="0" destOrd="0" presId="urn:microsoft.com/office/officeart/2005/8/layout/cycle5"/>
    <dgm:cxn modelId="{2CC12544-F240-4B10-A9BF-455E3CC6E610}" type="presOf" srcId="{946F908B-4D3D-4238-9051-6607251C0A1F}" destId="{2AF6C10A-488F-4141-8016-CD4CD8399A1A}" srcOrd="0" destOrd="0" presId="urn:microsoft.com/office/officeart/2005/8/layout/cycle5"/>
    <dgm:cxn modelId="{56AC04A6-6F1A-44F0-9597-0016146017FC}" type="presOf" srcId="{4CAEF1C8-351F-4DFE-ADF4-F9835BB3B8C1}" destId="{D4162A34-0098-4702-8AD1-7EEFE744739C}" srcOrd="0" destOrd="0" presId="urn:microsoft.com/office/officeart/2005/8/layout/cycle5"/>
    <dgm:cxn modelId="{AD266DEA-6C8A-4233-B62A-1BC31B9CB47C}" srcId="{0C77A880-2797-4889-824A-F5300A1A046C}" destId="{C3F40E2A-F8DF-4829-B25E-447E47582958}" srcOrd="3" destOrd="0" parTransId="{4EA285BA-3DEB-4B05-A85B-0786677532D7}" sibTransId="{075FE784-8751-4B7B-9FC7-5266F8975F9E}"/>
    <dgm:cxn modelId="{8C3C7979-53DF-426A-B7E5-36D02B1467A4}" type="presOf" srcId="{075FE784-8751-4B7B-9FC7-5266F8975F9E}" destId="{05C169C8-29A0-402C-B60F-46BEE3444715}" srcOrd="0" destOrd="0" presId="urn:microsoft.com/office/officeart/2005/8/layout/cycle5"/>
    <dgm:cxn modelId="{49C672B5-353C-40EA-827E-CD6EEB888099}" type="presOf" srcId="{5F36D993-F38B-4019-BD91-21A795B3DB72}" destId="{168EB0B4-EF65-4291-A965-7E5EFF5D91C7}" srcOrd="0" destOrd="0" presId="urn:microsoft.com/office/officeart/2005/8/layout/cycle5"/>
    <dgm:cxn modelId="{FA6C2656-B515-471F-8A50-3021B4F77ED0}" srcId="{0C77A880-2797-4889-824A-F5300A1A046C}" destId="{5F36D993-F38B-4019-BD91-21A795B3DB72}" srcOrd="4" destOrd="0" parTransId="{9F2C378F-9E57-4D0C-B3F2-66031B25648C}" sibTransId="{3EDD8231-E05C-4ADA-9EE2-17C0B14EEEF1}"/>
    <dgm:cxn modelId="{D9D5A3D6-9715-4762-BAEB-C9DD82F9DF53}" srcId="{0C77A880-2797-4889-824A-F5300A1A046C}" destId="{3B4D3CC4-A8F5-4C19-A03B-66C07CB36F73}" srcOrd="2" destOrd="0" parTransId="{B9BD94D8-AD62-4D21-BB7C-6A219DCD3DDD}" sibTransId="{BAAF7D61-7D04-4F1B-81B3-C5EF17B1AF81}"/>
    <dgm:cxn modelId="{1389E795-A449-4CDC-82AD-9F5508A08BFF}" type="presOf" srcId="{3B4D3CC4-A8F5-4C19-A03B-66C07CB36F73}" destId="{25585657-45C2-4774-8048-E0536028503D}" srcOrd="0" destOrd="0" presId="urn:microsoft.com/office/officeart/2005/8/layout/cycle5"/>
    <dgm:cxn modelId="{D0793030-665C-4AD2-AC68-5FA3952E0C79}" type="presParOf" srcId="{3E2F1322-5561-406D-A01E-67E104791E29}" destId="{6BFD8D40-E77B-4E73-B28A-D759B4272D6D}" srcOrd="0" destOrd="0" presId="urn:microsoft.com/office/officeart/2005/8/layout/cycle5"/>
    <dgm:cxn modelId="{0FD3D4F4-CFD0-49C7-9460-5992B6B65D82}" type="presParOf" srcId="{3E2F1322-5561-406D-A01E-67E104791E29}" destId="{60D82989-8AAF-4F45-B20B-6CE31373A64E}" srcOrd="1" destOrd="0" presId="urn:microsoft.com/office/officeart/2005/8/layout/cycle5"/>
    <dgm:cxn modelId="{E246F813-AA94-4015-8F07-D1EC6A6D8CFA}" type="presParOf" srcId="{3E2F1322-5561-406D-A01E-67E104791E29}" destId="{8CEF599F-E005-4120-A0CB-56E3AE16591E}" srcOrd="2" destOrd="0" presId="urn:microsoft.com/office/officeart/2005/8/layout/cycle5"/>
    <dgm:cxn modelId="{A4495F9F-B27E-4184-9A5A-3A60E018F214}" type="presParOf" srcId="{3E2F1322-5561-406D-A01E-67E104791E29}" destId="{D4162A34-0098-4702-8AD1-7EEFE744739C}" srcOrd="3" destOrd="0" presId="urn:microsoft.com/office/officeart/2005/8/layout/cycle5"/>
    <dgm:cxn modelId="{B8AF6D57-B1F3-4A7D-BEF0-711EAAA932EC}" type="presParOf" srcId="{3E2F1322-5561-406D-A01E-67E104791E29}" destId="{845C1904-545F-4000-9E3E-16FB488A0B1A}" srcOrd="4" destOrd="0" presId="urn:microsoft.com/office/officeart/2005/8/layout/cycle5"/>
    <dgm:cxn modelId="{C73A0A0E-5700-4877-BA6B-A6E249A66625}" type="presParOf" srcId="{3E2F1322-5561-406D-A01E-67E104791E29}" destId="{2AF6C10A-488F-4141-8016-CD4CD8399A1A}" srcOrd="5" destOrd="0" presId="urn:microsoft.com/office/officeart/2005/8/layout/cycle5"/>
    <dgm:cxn modelId="{F6359697-3C5C-41A5-B939-9AA39FB78B1C}" type="presParOf" srcId="{3E2F1322-5561-406D-A01E-67E104791E29}" destId="{25585657-45C2-4774-8048-E0536028503D}" srcOrd="6" destOrd="0" presId="urn:microsoft.com/office/officeart/2005/8/layout/cycle5"/>
    <dgm:cxn modelId="{45123CB4-4572-4D99-B085-0B7220807F76}" type="presParOf" srcId="{3E2F1322-5561-406D-A01E-67E104791E29}" destId="{2121A724-2FB1-441E-ABB8-13B73E1A5EA2}" srcOrd="7" destOrd="0" presId="urn:microsoft.com/office/officeart/2005/8/layout/cycle5"/>
    <dgm:cxn modelId="{1F27CF55-A8FD-437E-9AFE-BE78DF9DFBE6}" type="presParOf" srcId="{3E2F1322-5561-406D-A01E-67E104791E29}" destId="{F660DF82-F773-4253-ABFB-E422C93E342A}" srcOrd="8" destOrd="0" presId="urn:microsoft.com/office/officeart/2005/8/layout/cycle5"/>
    <dgm:cxn modelId="{083347BD-2C7E-48FC-A399-7F94DC1543DB}" type="presParOf" srcId="{3E2F1322-5561-406D-A01E-67E104791E29}" destId="{95449803-C28A-4C76-A360-CBC4E0702119}" srcOrd="9" destOrd="0" presId="urn:microsoft.com/office/officeart/2005/8/layout/cycle5"/>
    <dgm:cxn modelId="{2BB63E06-8F0A-4057-90DC-2910CEFF9C0F}" type="presParOf" srcId="{3E2F1322-5561-406D-A01E-67E104791E29}" destId="{2D6C3528-2D5C-4D23-8BFE-2B8FC146502A}" srcOrd="10" destOrd="0" presId="urn:microsoft.com/office/officeart/2005/8/layout/cycle5"/>
    <dgm:cxn modelId="{27895B0D-9D31-4250-8E4D-B5349E867D38}" type="presParOf" srcId="{3E2F1322-5561-406D-A01E-67E104791E29}" destId="{05C169C8-29A0-402C-B60F-46BEE3444715}" srcOrd="11" destOrd="0" presId="urn:microsoft.com/office/officeart/2005/8/layout/cycle5"/>
    <dgm:cxn modelId="{7453B8E0-6698-413F-A5AA-C4474F6ADE64}" type="presParOf" srcId="{3E2F1322-5561-406D-A01E-67E104791E29}" destId="{168EB0B4-EF65-4291-A965-7E5EFF5D91C7}" srcOrd="12" destOrd="0" presId="urn:microsoft.com/office/officeart/2005/8/layout/cycle5"/>
    <dgm:cxn modelId="{65C583AF-22DA-4B64-AD24-011ADAD93054}" type="presParOf" srcId="{3E2F1322-5561-406D-A01E-67E104791E29}" destId="{F2B61C39-1179-4B09-96ED-4673BA2CE96B}" srcOrd="13" destOrd="0" presId="urn:microsoft.com/office/officeart/2005/8/layout/cycle5"/>
    <dgm:cxn modelId="{778908E0-739B-4AA2-9E12-D4EC20DDCB5E}" type="presParOf" srcId="{3E2F1322-5561-406D-A01E-67E104791E29}" destId="{BA424E96-5BF6-4119-A333-FC0F5A62883B}" srcOrd="14" destOrd="0" presId="urn:microsoft.com/office/officeart/2005/8/layout/cycle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FD8D40-E77B-4E73-B28A-D759B4272D6D}">
      <dsp:nvSpPr>
        <dsp:cNvPr id="0" name=""/>
        <dsp:cNvSpPr/>
      </dsp:nvSpPr>
      <dsp:spPr>
        <a:xfrm>
          <a:off x="3300997" y="-425700"/>
          <a:ext cx="2137502" cy="2054500"/>
        </a:xfrm>
        <a:prstGeom prst="round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1" kern="1200" dirty="0" smtClean="0">
              <a:solidFill>
                <a:srgbClr val="5A5A5A"/>
              </a:solidFill>
            </a:rPr>
            <a:t>Förderprinzip</a:t>
          </a:r>
          <a:endParaRPr lang="de-DE" sz="1600" b="1" kern="1200" dirty="0">
            <a:solidFill>
              <a:srgbClr val="5A5A5A"/>
            </a:solidFill>
          </a:endParaRPr>
        </a:p>
      </dsp:txBody>
      <dsp:txXfrm>
        <a:off x="3401289" y="-325408"/>
        <a:ext cx="1936918" cy="1853916"/>
      </dsp:txXfrm>
    </dsp:sp>
    <dsp:sp modelId="{8CEF599F-E005-4120-A0CB-56E3AE16591E}">
      <dsp:nvSpPr>
        <dsp:cNvPr id="0" name=""/>
        <dsp:cNvSpPr/>
      </dsp:nvSpPr>
      <dsp:spPr>
        <a:xfrm>
          <a:off x="3331776" y="868326"/>
          <a:ext cx="4486718" cy="4486718"/>
        </a:xfrm>
        <a:custGeom>
          <a:avLst/>
          <a:gdLst/>
          <a:ahLst/>
          <a:cxnLst/>
          <a:rect l="0" t="0" r="0" b="0"/>
          <a:pathLst>
            <a:path>
              <a:moveTo>
                <a:pt x="2344796" y="2294"/>
              </a:moveTo>
              <a:arcTo wR="2243359" hR="2243359" stAng="16355496" swAng="1117164"/>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D4162A34-0098-4702-8AD1-7EEFE744739C}">
      <dsp:nvSpPr>
        <dsp:cNvPr id="0" name=""/>
        <dsp:cNvSpPr/>
      </dsp:nvSpPr>
      <dsp:spPr>
        <a:xfrm>
          <a:off x="6036639" y="1118098"/>
          <a:ext cx="2137502" cy="2054500"/>
        </a:xfrm>
        <a:prstGeom prst="round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1" kern="1200" dirty="0" smtClean="0">
              <a:solidFill>
                <a:srgbClr val="5A5A5A"/>
              </a:solidFill>
            </a:rPr>
            <a:t>Identitätsprinzip</a:t>
          </a:r>
          <a:endParaRPr lang="de-DE" sz="1600" b="1" kern="1200" dirty="0">
            <a:solidFill>
              <a:srgbClr val="5A5A5A"/>
            </a:solidFill>
          </a:endParaRPr>
        </a:p>
      </dsp:txBody>
      <dsp:txXfrm>
        <a:off x="6136931" y="1218390"/>
        <a:ext cx="1936918" cy="1853916"/>
      </dsp:txXfrm>
    </dsp:sp>
    <dsp:sp modelId="{2AF6C10A-488F-4141-8016-CD4CD8399A1A}">
      <dsp:nvSpPr>
        <dsp:cNvPr id="0" name=""/>
        <dsp:cNvSpPr/>
      </dsp:nvSpPr>
      <dsp:spPr>
        <a:xfrm>
          <a:off x="3479186" y="-781009"/>
          <a:ext cx="4486718" cy="4486718"/>
        </a:xfrm>
        <a:custGeom>
          <a:avLst/>
          <a:gdLst/>
          <a:ahLst/>
          <a:cxnLst/>
          <a:rect l="0" t="0" r="0" b="0"/>
          <a:pathLst>
            <a:path>
              <a:moveTo>
                <a:pt x="3588833" y="4038453"/>
              </a:moveTo>
              <a:arcTo wR="2243359" hR="2243359" stAng="3188844" swAng="629477"/>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25585657-45C2-4774-8048-E0536028503D}">
      <dsp:nvSpPr>
        <dsp:cNvPr id="0" name=""/>
        <dsp:cNvSpPr/>
      </dsp:nvSpPr>
      <dsp:spPr>
        <a:xfrm>
          <a:off x="4879243" y="3529103"/>
          <a:ext cx="2137502" cy="2054500"/>
        </a:xfrm>
        <a:prstGeom prst="round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1" kern="1200" dirty="0" smtClean="0">
              <a:solidFill>
                <a:srgbClr val="5A5A5A"/>
              </a:solidFill>
            </a:rPr>
            <a:t>Demokratieprinzip</a:t>
          </a:r>
          <a:endParaRPr lang="de-DE" sz="1600" b="1" kern="1200" dirty="0">
            <a:solidFill>
              <a:srgbClr val="5A5A5A"/>
            </a:solidFill>
          </a:endParaRPr>
        </a:p>
      </dsp:txBody>
      <dsp:txXfrm>
        <a:off x="4979535" y="3629395"/>
        <a:ext cx="1936918" cy="1853916"/>
      </dsp:txXfrm>
    </dsp:sp>
    <dsp:sp modelId="{F660DF82-F773-4253-ABFB-E422C93E342A}">
      <dsp:nvSpPr>
        <dsp:cNvPr id="0" name=""/>
        <dsp:cNvSpPr/>
      </dsp:nvSpPr>
      <dsp:spPr>
        <a:xfrm>
          <a:off x="2382878" y="644136"/>
          <a:ext cx="4486718" cy="4486718"/>
        </a:xfrm>
        <a:custGeom>
          <a:avLst/>
          <a:gdLst/>
          <a:ahLst/>
          <a:cxnLst/>
          <a:rect l="0" t="0" r="0" b="0"/>
          <a:pathLst>
            <a:path>
              <a:moveTo>
                <a:pt x="2322550" y="4485320"/>
              </a:moveTo>
              <a:arcTo wR="2243359" hR="2243359" stAng="5278622" swAng="810019"/>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95449803-C28A-4C76-A360-CBC4E0702119}">
      <dsp:nvSpPr>
        <dsp:cNvPr id="0" name=""/>
        <dsp:cNvSpPr/>
      </dsp:nvSpPr>
      <dsp:spPr>
        <a:xfrm>
          <a:off x="1873018" y="3529097"/>
          <a:ext cx="2137502" cy="2054500"/>
        </a:xfrm>
        <a:prstGeom prst="round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1" kern="1200" dirty="0" smtClean="0">
              <a:solidFill>
                <a:srgbClr val="5A5A5A"/>
              </a:solidFill>
            </a:rPr>
            <a:t>gesicherte Unternehmens-nachfolge</a:t>
          </a:r>
          <a:endParaRPr lang="de-DE" sz="1600" b="1" kern="1200" dirty="0">
            <a:solidFill>
              <a:srgbClr val="5A5A5A"/>
            </a:solidFill>
          </a:endParaRPr>
        </a:p>
      </dsp:txBody>
      <dsp:txXfrm>
        <a:off x="1973310" y="3629389"/>
        <a:ext cx="1936918" cy="1853916"/>
      </dsp:txXfrm>
    </dsp:sp>
    <dsp:sp modelId="{05C169C8-29A0-402C-B60F-46BEE3444715}">
      <dsp:nvSpPr>
        <dsp:cNvPr id="0" name=""/>
        <dsp:cNvSpPr/>
      </dsp:nvSpPr>
      <dsp:spPr>
        <a:xfrm>
          <a:off x="891031" y="-775260"/>
          <a:ext cx="4486718" cy="4486718"/>
        </a:xfrm>
        <a:custGeom>
          <a:avLst/>
          <a:gdLst/>
          <a:ahLst/>
          <a:cxnLst/>
          <a:rect l="0" t="0" r="0" b="0"/>
          <a:pathLst>
            <a:path>
              <a:moveTo>
                <a:pt x="1229638" y="4244616"/>
              </a:moveTo>
              <a:arcTo wR="2243359" hR="2243359" stAng="7011848" swAng="652956"/>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168EB0B4-EF65-4291-A965-7E5EFF5D91C7}">
      <dsp:nvSpPr>
        <dsp:cNvPr id="0" name=""/>
        <dsp:cNvSpPr/>
      </dsp:nvSpPr>
      <dsp:spPr>
        <a:xfrm>
          <a:off x="663288" y="1099668"/>
          <a:ext cx="2135843" cy="2052511"/>
        </a:xfrm>
        <a:prstGeom prst="round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1" kern="1200" dirty="0" smtClean="0">
              <a:solidFill>
                <a:srgbClr val="5A5A5A"/>
              </a:solidFill>
            </a:rPr>
            <a:t>Förderung des Unternehmertums</a:t>
          </a:r>
          <a:endParaRPr lang="de-DE" sz="1600" b="1" kern="1200" dirty="0">
            <a:solidFill>
              <a:srgbClr val="5A5A5A"/>
            </a:solidFill>
          </a:endParaRPr>
        </a:p>
      </dsp:txBody>
      <dsp:txXfrm>
        <a:off x="763483" y="1199863"/>
        <a:ext cx="1935453" cy="1852121"/>
      </dsp:txXfrm>
    </dsp:sp>
    <dsp:sp modelId="{BA424E96-5BF6-4119-A333-FC0F5A62883B}">
      <dsp:nvSpPr>
        <dsp:cNvPr id="0" name=""/>
        <dsp:cNvSpPr/>
      </dsp:nvSpPr>
      <dsp:spPr>
        <a:xfrm>
          <a:off x="1005856" y="871893"/>
          <a:ext cx="4486718" cy="4486718"/>
        </a:xfrm>
        <a:custGeom>
          <a:avLst/>
          <a:gdLst/>
          <a:ahLst/>
          <a:cxnLst/>
          <a:rect l="0" t="0" r="0" b="0"/>
          <a:pathLst>
            <a:path>
              <a:moveTo>
                <a:pt x="1453263" y="143738"/>
              </a:moveTo>
              <a:arcTo wR="2243359" hR="2243359" stAng="14962708" swAng="991378"/>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ußzeile"/>
          <p:cNvSpPr>
            <a:spLocks noGrp="1"/>
          </p:cNvSpPr>
          <p:nvPr>
            <p:ph type="ftr" sz="quarter" idx="2"/>
          </p:nvPr>
        </p:nvSpPr>
        <p:spPr>
          <a:xfrm>
            <a:off x="0" y="9340420"/>
            <a:ext cx="4995667" cy="586218"/>
          </a:xfrm>
          <a:prstGeom prst="rect">
            <a:avLst/>
          </a:prstGeom>
        </p:spPr>
        <p:txBody>
          <a:bodyPr vert="horz" lIns="362628" tIns="0" rIns="0" bIns="181314" rtlCol="0" anchor="b"/>
          <a:lstStyle>
            <a:lvl1pPr algn="l">
              <a:defRPr sz="1200"/>
            </a:lvl1pPr>
          </a:lstStyle>
          <a:p>
            <a:endParaRPr lang="de-DE" dirty="0"/>
          </a:p>
        </p:txBody>
      </p:sp>
      <p:sp>
        <p:nvSpPr>
          <p:cNvPr id="5" name="Foliennummer"/>
          <p:cNvSpPr>
            <a:spLocks noGrp="1"/>
          </p:cNvSpPr>
          <p:nvPr>
            <p:ph type="sldNum" sz="quarter" idx="3"/>
          </p:nvPr>
        </p:nvSpPr>
        <p:spPr>
          <a:xfrm>
            <a:off x="5370343" y="9340420"/>
            <a:ext cx="1427333" cy="586218"/>
          </a:xfrm>
          <a:prstGeom prst="rect">
            <a:avLst/>
          </a:prstGeom>
        </p:spPr>
        <p:txBody>
          <a:bodyPr vert="horz" lIns="0" tIns="0" rIns="362628" bIns="181314" rtlCol="0" anchor="b"/>
          <a:lstStyle>
            <a:lvl1pPr algn="r">
              <a:defRPr sz="1200"/>
            </a:lvl1pPr>
          </a:lstStyle>
          <a:p>
            <a:fld id="{CD9C266D-9BF6-45DD-93F4-23D3D4380AFF}" type="slidenum">
              <a:rPr lang="de-DE" smtClean="0"/>
              <a:t>‹Nr.›</a:t>
            </a:fld>
            <a:endParaRPr lang="de-DE" dirty="0"/>
          </a:p>
        </p:txBody>
      </p:sp>
      <p:sp>
        <p:nvSpPr>
          <p:cNvPr id="2" name="Kopfzeilenplatzhalter 1"/>
          <p:cNvSpPr>
            <a:spLocks noGrp="1"/>
          </p:cNvSpPr>
          <p:nvPr>
            <p:ph type="hdr" sz="quarter"/>
          </p:nvPr>
        </p:nvSpPr>
        <p:spPr>
          <a:xfrm>
            <a:off x="0" y="0"/>
            <a:ext cx="2945660" cy="496332"/>
          </a:xfrm>
          <a:prstGeom prst="rect">
            <a:avLst/>
          </a:prstGeom>
        </p:spPr>
        <p:txBody>
          <a:bodyPr vert="horz" lIns="92108" tIns="46054" rIns="92108" bIns="46054" rtlCol="0"/>
          <a:lstStyle>
            <a:lvl1pPr algn="l">
              <a:defRPr sz="1200"/>
            </a:lvl1pPr>
          </a:lstStyle>
          <a:p>
            <a:endParaRPr lang="de-DE" dirty="0"/>
          </a:p>
        </p:txBody>
      </p:sp>
    </p:spTree>
    <p:extLst>
      <p:ext uri="{BB962C8B-B14F-4D97-AF65-F5344CB8AC3E}">
        <p14:creationId xmlns:p14="http://schemas.microsoft.com/office/powerpoint/2010/main" val="15679399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lienbild"/>
          <p:cNvSpPr>
            <a:spLocks noGrp="1" noRot="1" noChangeAspect="1"/>
          </p:cNvSpPr>
          <p:nvPr>
            <p:ph type="sldImg" idx="2"/>
          </p:nvPr>
        </p:nvSpPr>
        <p:spPr>
          <a:xfrm>
            <a:off x="66675" y="469900"/>
            <a:ext cx="6664325" cy="3749675"/>
          </a:xfrm>
          <a:prstGeom prst="rect">
            <a:avLst/>
          </a:prstGeom>
          <a:noFill/>
          <a:ln w="12700">
            <a:solidFill>
              <a:prstClr val="black"/>
            </a:solidFill>
            <a:miter lim="800000"/>
          </a:ln>
        </p:spPr>
        <p:txBody>
          <a:bodyPr vert="horz" lIns="0" tIns="0" rIns="0" bIns="0" rtlCol="0" anchor="ctr"/>
          <a:lstStyle/>
          <a:p>
            <a:endParaRPr lang="de-DE" noProof="0" dirty="0"/>
          </a:p>
        </p:txBody>
      </p:sp>
      <p:sp>
        <p:nvSpPr>
          <p:cNvPr id="5" name="Notizen"/>
          <p:cNvSpPr>
            <a:spLocks noGrp="1"/>
          </p:cNvSpPr>
          <p:nvPr>
            <p:ph type="body" sz="quarter" idx="3"/>
          </p:nvPr>
        </p:nvSpPr>
        <p:spPr>
          <a:xfrm>
            <a:off x="356833" y="4611588"/>
            <a:ext cx="6084008" cy="4416182"/>
          </a:xfrm>
          <a:prstGeom prst="rect">
            <a:avLst/>
          </a:prstGeom>
        </p:spPr>
        <p:txBody>
          <a:bodyPr vert="horz" lIns="0" tIns="0" rIns="0" bIns="0" rtlCol="0"/>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6" name="Fußzeile"/>
          <p:cNvSpPr>
            <a:spLocks noGrp="1"/>
          </p:cNvSpPr>
          <p:nvPr>
            <p:ph type="ftr" sz="quarter" idx="4"/>
          </p:nvPr>
        </p:nvSpPr>
        <p:spPr>
          <a:xfrm>
            <a:off x="0" y="9340420"/>
            <a:ext cx="4995667" cy="586218"/>
          </a:xfrm>
          <a:prstGeom prst="rect">
            <a:avLst/>
          </a:prstGeom>
        </p:spPr>
        <p:txBody>
          <a:bodyPr vert="horz" lIns="362628" tIns="0" rIns="0" bIns="181314" rtlCol="0" anchor="b"/>
          <a:lstStyle>
            <a:lvl1pPr algn="l">
              <a:defRPr sz="1200"/>
            </a:lvl1pPr>
          </a:lstStyle>
          <a:p>
            <a:endParaRPr lang="de-DE" noProof="0" dirty="0"/>
          </a:p>
        </p:txBody>
      </p:sp>
      <p:sp>
        <p:nvSpPr>
          <p:cNvPr id="7" name="Foliennummer"/>
          <p:cNvSpPr>
            <a:spLocks noGrp="1"/>
          </p:cNvSpPr>
          <p:nvPr>
            <p:ph type="sldNum" sz="quarter" idx="5"/>
          </p:nvPr>
        </p:nvSpPr>
        <p:spPr>
          <a:xfrm>
            <a:off x="5370343" y="9340420"/>
            <a:ext cx="1427333" cy="586218"/>
          </a:xfrm>
          <a:prstGeom prst="rect">
            <a:avLst/>
          </a:prstGeom>
        </p:spPr>
        <p:txBody>
          <a:bodyPr vert="horz" lIns="0" tIns="0" rIns="362628" bIns="181314" rtlCol="0" anchor="b"/>
          <a:lstStyle>
            <a:lvl1pPr algn="r">
              <a:defRPr sz="1200"/>
            </a:lvl1pPr>
          </a:lstStyle>
          <a:p>
            <a:fld id="{92DA5471-CC57-402A-9527-36A1D012F698}" type="slidenum">
              <a:rPr lang="de-DE" noProof="0" smtClean="0"/>
              <a:t>‹Nr.›</a:t>
            </a:fld>
            <a:endParaRPr lang="de-DE" noProof="0" dirty="0"/>
          </a:p>
        </p:txBody>
      </p:sp>
    </p:spTree>
    <p:extLst>
      <p:ext uri="{BB962C8B-B14F-4D97-AF65-F5344CB8AC3E}">
        <p14:creationId xmlns:p14="http://schemas.microsoft.com/office/powerpoint/2010/main" val="1286535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6675" y="468313"/>
            <a:ext cx="6664325" cy="374967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92DA5471-CC57-402A-9527-36A1D012F698}" type="slidenum">
              <a:rPr lang="de-DE" noProof="0" smtClean="0"/>
              <a:t>1</a:t>
            </a:fld>
            <a:endParaRPr lang="de-DE" noProof="0" dirty="0"/>
          </a:p>
        </p:txBody>
      </p:sp>
    </p:spTree>
    <p:extLst>
      <p:ext uri="{BB962C8B-B14F-4D97-AF65-F5344CB8AC3E}">
        <p14:creationId xmlns:p14="http://schemas.microsoft.com/office/powerpoint/2010/main" val="15391405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6675" y="468313"/>
            <a:ext cx="6664325" cy="374967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92DA5471-CC57-402A-9527-36A1D012F698}" type="slidenum">
              <a:rPr lang="de-DE" noProof="0" smtClean="0"/>
              <a:t>15</a:t>
            </a:fld>
            <a:endParaRPr lang="de-DE" noProof="0" dirty="0"/>
          </a:p>
        </p:txBody>
      </p:sp>
    </p:spTree>
    <p:extLst>
      <p:ext uri="{BB962C8B-B14F-4D97-AF65-F5344CB8AC3E}">
        <p14:creationId xmlns:p14="http://schemas.microsoft.com/office/powerpoint/2010/main" val="33218025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6675" y="468313"/>
            <a:ext cx="6664325" cy="374967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92DA5471-CC57-402A-9527-36A1D012F698}" type="slidenum">
              <a:rPr lang="de-DE" noProof="0" smtClean="0"/>
              <a:t>16</a:t>
            </a:fld>
            <a:endParaRPr lang="de-DE" noProof="0" dirty="0"/>
          </a:p>
        </p:txBody>
      </p:sp>
    </p:spTree>
    <p:extLst>
      <p:ext uri="{BB962C8B-B14F-4D97-AF65-F5344CB8AC3E}">
        <p14:creationId xmlns:p14="http://schemas.microsoft.com/office/powerpoint/2010/main" val="36889492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6675" y="468313"/>
            <a:ext cx="6664325" cy="374967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92DA5471-CC57-402A-9527-36A1D012F698}" type="slidenum">
              <a:rPr lang="de-DE" noProof="0" smtClean="0"/>
              <a:t>17</a:t>
            </a:fld>
            <a:endParaRPr lang="de-DE" noProof="0" dirty="0"/>
          </a:p>
        </p:txBody>
      </p:sp>
    </p:spTree>
    <p:extLst>
      <p:ext uri="{BB962C8B-B14F-4D97-AF65-F5344CB8AC3E}">
        <p14:creationId xmlns:p14="http://schemas.microsoft.com/office/powerpoint/2010/main" val="2324659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6675" y="468313"/>
            <a:ext cx="6664325" cy="374967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92DA5471-CC57-402A-9527-36A1D012F698}" type="slidenum">
              <a:rPr lang="de-DE" noProof="0" smtClean="0"/>
              <a:t>18</a:t>
            </a:fld>
            <a:endParaRPr lang="de-DE" noProof="0" dirty="0"/>
          </a:p>
        </p:txBody>
      </p:sp>
    </p:spTree>
    <p:extLst>
      <p:ext uri="{BB962C8B-B14F-4D97-AF65-F5344CB8AC3E}">
        <p14:creationId xmlns:p14="http://schemas.microsoft.com/office/powerpoint/2010/main" val="34477217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6675" y="468313"/>
            <a:ext cx="6664325" cy="374967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92DA5471-CC57-402A-9527-36A1D012F698}" type="slidenum">
              <a:rPr lang="de-DE" noProof="0" smtClean="0"/>
              <a:t>19</a:t>
            </a:fld>
            <a:endParaRPr lang="de-DE" noProof="0" dirty="0"/>
          </a:p>
        </p:txBody>
      </p:sp>
    </p:spTree>
    <p:extLst>
      <p:ext uri="{BB962C8B-B14F-4D97-AF65-F5344CB8AC3E}">
        <p14:creationId xmlns:p14="http://schemas.microsoft.com/office/powerpoint/2010/main" val="15441179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6675" y="468313"/>
            <a:ext cx="6664325" cy="3749675"/>
          </a:xfrm>
        </p:spPr>
      </p:sp>
      <p:sp>
        <p:nvSpPr>
          <p:cNvPr id="3" name="Notizenplatzhalter 2"/>
          <p:cNvSpPr>
            <a:spLocks noGrp="1"/>
          </p:cNvSpPr>
          <p:nvPr>
            <p:ph type="body" idx="1"/>
          </p:nvPr>
        </p:nvSpPr>
        <p:spPr/>
        <p:txBody>
          <a:bodyPr/>
          <a:lstStyle/>
          <a:p>
            <a:endParaRPr lang="de-DE" baseline="0" dirty="0" smtClean="0"/>
          </a:p>
        </p:txBody>
      </p:sp>
      <p:sp>
        <p:nvSpPr>
          <p:cNvPr id="4" name="Foliennummernplatzhalter 3"/>
          <p:cNvSpPr>
            <a:spLocks noGrp="1"/>
          </p:cNvSpPr>
          <p:nvPr>
            <p:ph type="sldNum" sz="quarter" idx="10"/>
          </p:nvPr>
        </p:nvSpPr>
        <p:spPr/>
        <p:txBody>
          <a:bodyPr/>
          <a:lstStyle/>
          <a:p>
            <a:fld id="{92DA5471-CC57-402A-9527-36A1D012F698}" type="slidenum">
              <a:rPr lang="de-DE" noProof="0" smtClean="0"/>
              <a:t>20</a:t>
            </a:fld>
            <a:endParaRPr lang="de-DE" noProof="0" dirty="0"/>
          </a:p>
        </p:txBody>
      </p:sp>
    </p:spTree>
    <p:extLst>
      <p:ext uri="{BB962C8B-B14F-4D97-AF65-F5344CB8AC3E}">
        <p14:creationId xmlns:p14="http://schemas.microsoft.com/office/powerpoint/2010/main" val="15441179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6675" y="468313"/>
            <a:ext cx="6664325" cy="374967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92DA5471-CC57-402A-9527-36A1D012F698}" type="slidenum">
              <a:rPr lang="de-DE" noProof="0" smtClean="0"/>
              <a:t>21</a:t>
            </a:fld>
            <a:endParaRPr lang="de-DE" noProof="0" dirty="0"/>
          </a:p>
        </p:txBody>
      </p:sp>
    </p:spTree>
    <p:extLst>
      <p:ext uri="{BB962C8B-B14F-4D97-AF65-F5344CB8AC3E}">
        <p14:creationId xmlns:p14="http://schemas.microsoft.com/office/powerpoint/2010/main" val="32466703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6675" y="468313"/>
            <a:ext cx="6664325" cy="374967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92DA5471-CC57-402A-9527-36A1D012F698}" type="slidenum">
              <a:rPr lang="de-DE" noProof="0" smtClean="0"/>
              <a:t>22</a:t>
            </a:fld>
            <a:endParaRPr lang="de-DE" noProof="0" dirty="0"/>
          </a:p>
        </p:txBody>
      </p:sp>
    </p:spTree>
    <p:extLst>
      <p:ext uri="{BB962C8B-B14F-4D97-AF65-F5344CB8AC3E}">
        <p14:creationId xmlns:p14="http://schemas.microsoft.com/office/powerpoint/2010/main" val="32684268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6675" y="468313"/>
            <a:ext cx="6664325" cy="374967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92DA5471-CC57-402A-9527-36A1D012F698}" type="slidenum">
              <a:rPr lang="de-DE" noProof="0" smtClean="0"/>
              <a:t>23</a:t>
            </a:fld>
            <a:endParaRPr lang="de-DE" noProof="0" dirty="0"/>
          </a:p>
        </p:txBody>
      </p:sp>
    </p:spTree>
    <p:extLst>
      <p:ext uri="{BB962C8B-B14F-4D97-AF65-F5344CB8AC3E}">
        <p14:creationId xmlns:p14="http://schemas.microsoft.com/office/powerpoint/2010/main" val="32568886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6675" y="468313"/>
            <a:ext cx="6664325" cy="374967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92DA5471-CC57-402A-9527-36A1D012F698}" type="slidenum">
              <a:rPr lang="de-DE" noProof="0" smtClean="0"/>
              <a:t>24</a:t>
            </a:fld>
            <a:endParaRPr lang="de-DE" noProof="0" dirty="0"/>
          </a:p>
        </p:txBody>
      </p:sp>
    </p:spTree>
    <p:extLst>
      <p:ext uri="{BB962C8B-B14F-4D97-AF65-F5344CB8AC3E}">
        <p14:creationId xmlns:p14="http://schemas.microsoft.com/office/powerpoint/2010/main" val="625315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488" y="744538"/>
            <a:ext cx="6618287" cy="3722687"/>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fontAlgn="base">
              <a:spcBef>
                <a:spcPct val="0"/>
              </a:spcBef>
              <a:spcAft>
                <a:spcPct val="0"/>
              </a:spcAft>
              <a:defRPr/>
            </a:pPr>
            <a:fld id="{3172B219-58AF-4DA7-9004-0504F052AD9E}" type="slidenum">
              <a:rPr lang="de-DE" smtClean="0">
                <a:solidFill>
                  <a:srgbClr val="000000"/>
                </a:solidFill>
                <a:latin typeface="Calibri"/>
              </a:rPr>
              <a:pPr fontAlgn="base">
                <a:spcBef>
                  <a:spcPct val="0"/>
                </a:spcBef>
                <a:spcAft>
                  <a:spcPct val="0"/>
                </a:spcAft>
                <a:defRPr/>
              </a:pPr>
              <a:t>4</a:t>
            </a:fld>
            <a:endParaRPr lang="de-DE" dirty="0">
              <a:solidFill>
                <a:srgbClr val="000000"/>
              </a:solidFill>
              <a:latin typeface="Calibri"/>
            </a:endParaRPr>
          </a:p>
        </p:txBody>
      </p:sp>
    </p:spTree>
    <p:extLst>
      <p:ext uri="{BB962C8B-B14F-4D97-AF65-F5344CB8AC3E}">
        <p14:creationId xmlns:p14="http://schemas.microsoft.com/office/powerpoint/2010/main" val="15478598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6675" y="468313"/>
            <a:ext cx="6664325" cy="374967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3172B219-58AF-4DA7-9004-0504F052AD9E}" type="slidenum">
              <a:rPr lang="de-DE" smtClean="0">
                <a:solidFill>
                  <a:prstClr val="black"/>
                </a:solidFill>
                <a:latin typeface="Calibri"/>
              </a:rPr>
              <a:pPr>
                <a:defRPr/>
              </a:pPr>
              <a:t>5</a:t>
            </a:fld>
            <a:endParaRPr lang="de-DE" dirty="0">
              <a:solidFill>
                <a:prstClr val="black"/>
              </a:solidFill>
              <a:latin typeface="Calibri"/>
            </a:endParaRPr>
          </a:p>
        </p:txBody>
      </p:sp>
    </p:spTree>
    <p:extLst>
      <p:ext uri="{BB962C8B-B14F-4D97-AF65-F5344CB8AC3E}">
        <p14:creationId xmlns:p14="http://schemas.microsoft.com/office/powerpoint/2010/main" val="31542747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6675" y="468313"/>
            <a:ext cx="6664325" cy="374967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3172B219-58AF-4DA7-9004-0504F052AD9E}" type="slidenum">
              <a:rPr lang="de-DE" smtClean="0">
                <a:solidFill>
                  <a:prstClr val="black"/>
                </a:solidFill>
                <a:latin typeface="Calibri"/>
              </a:rPr>
              <a:pPr>
                <a:defRPr/>
              </a:pPr>
              <a:t>6</a:t>
            </a:fld>
            <a:endParaRPr lang="de-DE" dirty="0">
              <a:solidFill>
                <a:prstClr val="black"/>
              </a:solidFill>
              <a:latin typeface="Calibri"/>
            </a:endParaRPr>
          </a:p>
        </p:txBody>
      </p:sp>
    </p:spTree>
    <p:extLst>
      <p:ext uri="{BB962C8B-B14F-4D97-AF65-F5344CB8AC3E}">
        <p14:creationId xmlns:p14="http://schemas.microsoft.com/office/powerpoint/2010/main" val="20819205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92DA5471-CC57-402A-9527-36A1D012F698}" type="slidenum">
              <a:rPr lang="de-DE" noProof="0" smtClean="0"/>
              <a:t>7</a:t>
            </a:fld>
            <a:endParaRPr lang="de-DE" noProof="0" dirty="0"/>
          </a:p>
        </p:txBody>
      </p:sp>
    </p:spTree>
    <p:extLst>
      <p:ext uri="{BB962C8B-B14F-4D97-AF65-F5344CB8AC3E}">
        <p14:creationId xmlns:p14="http://schemas.microsoft.com/office/powerpoint/2010/main" val="18784844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6675" y="468313"/>
            <a:ext cx="6664325" cy="3749675"/>
          </a:xfrm>
        </p:spPr>
      </p:sp>
      <p:sp>
        <p:nvSpPr>
          <p:cNvPr id="3" name="Notizenplatzhalter 2"/>
          <p:cNvSpPr>
            <a:spLocks noGrp="1"/>
          </p:cNvSpPr>
          <p:nvPr>
            <p:ph type="body" idx="1"/>
          </p:nvPr>
        </p:nvSpPr>
        <p:spPr/>
        <p:txBody>
          <a:bodyPr/>
          <a:lstStyle/>
          <a:p>
            <a:r>
              <a:rPr lang="de-DE" altLang="de-DE" sz="1200" b="1" dirty="0" smtClean="0"/>
              <a:t>Generalversammlung</a:t>
            </a:r>
            <a:r>
              <a:rPr lang="de-DE" altLang="de-DE" sz="1200" dirty="0" smtClean="0"/>
              <a:t>: </a:t>
            </a:r>
            <a:r>
              <a:rPr lang="de-DE" altLang="de-DE" sz="1200" dirty="0" smtClean="0">
                <a:solidFill>
                  <a:schemeClr val="tx1"/>
                </a:solidFill>
              </a:rPr>
              <a:t>Alle Mitglieder; „</a:t>
            </a:r>
            <a:r>
              <a:rPr lang="de-DE" altLang="de-DE" sz="1200" dirty="0" err="1" smtClean="0">
                <a:solidFill>
                  <a:schemeClr val="tx1"/>
                </a:solidFill>
              </a:rPr>
              <a:t>one</a:t>
            </a:r>
            <a:r>
              <a:rPr lang="de-DE" altLang="de-DE" sz="1200" dirty="0" smtClean="0">
                <a:solidFill>
                  <a:schemeClr val="tx1"/>
                </a:solidFill>
              </a:rPr>
              <a:t>-man-</a:t>
            </a:r>
            <a:r>
              <a:rPr lang="de-DE" altLang="de-DE" sz="1200" dirty="0" err="1" smtClean="0">
                <a:solidFill>
                  <a:schemeClr val="tx1"/>
                </a:solidFill>
              </a:rPr>
              <a:t>vote</a:t>
            </a:r>
            <a:r>
              <a:rPr lang="de-DE" altLang="de-DE" sz="1200" dirty="0" smtClean="0">
                <a:solidFill>
                  <a:schemeClr val="tx1"/>
                </a:solidFill>
              </a:rPr>
              <a:t>“</a:t>
            </a:r>
          </a:p>
          <a:p>
            <a:pPr eaLnBrk="1" hangingPunct="1"/>
            <a:r>
              <a:rPr lang="de-DE" altLang="de-DE" sz="1200" b="1" dirty="0" smtClean="0"/>
              <a:t>Aufsichtsrat</a:t>
            </a:r>
            <a:r>
              <a:rPr lang="de-DE" altLang="de-DE" sz="1200" dirty="0" smtClean="0"/>
              <a:t>: </a:t>
            </a:r>
            <a:r>
              <a:rPr lang="de-DE" altLang="de-DE" sz="1200" dirty="0" smtClean="0">
                <a:solidFill>
                  <a:schemeClr val="tx1"/>
                </a:solidFill>
              </a:rPr>
              <a:t>Von Generalversammlung gewählt, Kontrollorgan</a:t>
            </a:r>
          </a:p>
          <a:p>
            <a:pPr eaLnBrk="1" hangingPunct="1"/>
            <a:r>
              <a:rPr lang="de-DE" altLang="de-DE" sz="1200" b="1" dirty="0" smtClean="0"/>
              <a:t>Vorstand</a:t>
            </a:r>
            <a:r>
              <a:rPr lang="de-DE" altLang="de-DE" sz="1200" dirty="0" smtClean="0"/>
              <a:t>: </a:t>
            </a:r>
            <a:r>
              <a:rPr lang="de-DE" altLang="de-DE" sz="1200" dirty="0" smtClean="0">
                <a:solidFill>
                  <a:schemeClr val="tx1"/>
                </a:solidFill>
              </a:rPr>
              <a:t>Vom Aufsichtsrat bestellt, Geschäftsführung</a:t>
            </a:r>
          </a:p>
          <a:p>
            <a:pPr eaLnBrk="1" hangingPunct="1"/>
            <a:endParaRPr lang="de-DE" altLang="de-DE" sz="1200" dirty="0" smtClean="0">
              <a:solidFill>
                <a:schemeClr val="tx1"/>
              </a:solidFill>
            </a:endParaRPr>
          </a:p>
          <a:p>
            <a:pPr eaLnBrk="1" hangingPunct="1"/>
            <a:endParaRPr lang="de-DE" altLang="de-DE" sz="1200" dirty="0" smtClean="0">
              <a:solidFill>
                <a:schemeClr val="tx1"/>
              </a:solidFill>
            </a:endParaRPr>
          </a:p>
          <a:p>
            <a:endParaRPr lang="de-DE" dirty="0"/>
          </a:p>
        </p:txBody>
      </p:sp>
      <p:sp>
        <p:nvSpPr>
          <p:cNvPr id="4" name="Foliennummernplatzhalter 3"/>
          <p:cNvSpPr>
            <a:spLocks noGrp="1"/>
          </p:cNvSpPr>
          <p:nvPr>
            <p:ph type="sldNum" sz="quarter" idx="10"/>
          </p:nvPr>
        </p:nvSpPr>
        <p:spPr/>
        <p:txBody>
          <a:bodyPr/>
          <a:lstStyle/>
          <a:p>
            <a:fld id="{92DA5471-CC57-402A-9527-36A1D012F698}" type="slidenum">
              <a:rPr lang="de-DE" noProof="0" smtClean="0"/>
              <a:t>8</a:t>
            </a:fld>
            <a:endParaRPr lang="de-DE" noProof="0" dirty="0"/>
          </a:p>
        </p:txBody>
      </p:sp>
    </p:spTree>
    <p:extLst>
      <p:ext uri="{BB962C8B-B14F-4D97-AF65-F5344CB8AC3E}">
        <p14:creationId xmlns:p14="http://schemas.microsoft.com/office/powerpoint/2010/main" val="3872622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1101">
              <a:defRPr/>
            </a:pPr>
            <a:r>
              <a:rPr lang="de-DE" dirty="0" smtClean="0">
                <a:solidFill>
                  <a:srgbClr val="1F477D"/>
                </a:solidFill>
              </a:rPr>
              <a:t>Die</a:t>
            </a:r>
            <a:r>
              <a:rPr lang="de-DE" dirty="0" smtClean="0">
                <a:solidFill>
                  <a:srgbClr val="FF0000"/>
                </a:solidFill>
              </a:rPr>
              <a:t> Stärken von Genossenschaften </a:t>
            </a:r>
            <a:r>
              <a:rPr lang="de-DE" dirty="0" smtClean="0">
                <a:solidFill>
                  <a:srgbClr val="1F477D"/>
                </a:solidFill>
              </a:rPr>
              <a:t>liegen aufgrund ihrer Rechtsformbesonderheiten und ihrer Orientierung an tradierten Werten in einem </a:t>
            </a:r>
            <a:r>
              <a:rPr lang="de-DE" dirty="0" smtClean="0">
                <a:solidFill>
                  <a:srgbClr val="FF0000"/>
                </a:solidFill>
              </a:rPr>
              <a:t>hohen Identifikationspotential </a:t>
            </a:r>
            <a:r>
              <a:rPr lang="de-DE" dirty="0" smtClean="0">
                <a:solidFill>
                  <a:srgbClr val="1F477D"/>
                </a:solidFill>
              </a:rPr>
              <a:t>und einer klaren </a:t>
            </a:r>
            <a:r>
              <a:rPr lang="de-DE" dirty="0" smtClean="0">
                <a:solidFill>
                  <a:srgbClr val="FF0000"/>
                </a:solidFill>
              </a:rPr>
              <a:t>regionalen Verankerung, </a:t>
            </a:r>
            <a:r>
              <a:rPr lang="de-DE" dirty="0" smtClean="0">
                <a:solidFill>
                  <a:srgbClr val="1F477D"/>
                </a:solidFill>
              </a:rPr>
              <a:t>der Orientierung an </a:t>
            </a:r>
            <a:r>
              <a:rPr lang="de-DE" dirty="0" smtClean="0">
                <a:solidFill>
                  <a:srgbClr val="FF0000"/>
                </a:solidFill>
              </a:rPr>
              <a:t>selbstverwaltenden demokratischen Strukturen </a:t>
            </a:r>
            <a:r>
              <a:rPr lang="de-DE" dirty="0" smtClean="0">
                <a:solidFill>
                  <a:srgbClr val="1F477D"/>
                </a:solidFill>
              </a:rPr>
              <a:t>und dem </a:t>
            </a:r>
            <a:r>
              <a:rPr lang="de-DE" dirty="0" smtClean="0">
                <a:solidFill>
                  <a:srgbClr val="FF0000"/>
                </a:solidFill>
              </a:rPr>
              <a:t>Prinzip der Freiwilligkeit </a:t>
            </a:r>
            <a:r>
              <a:rPr lang="de-DE" dirty="0" smtClean="0">
                <a:solidFill>
                  <a:srgbClr val="1F477D"/>
                </a:solidFill>
              </a:rPr>
              <a:t>,</a:t>
            </a:r>
            <a:r>
              <a:rPr lang="de-DE" dirty="0" smtClean="0">
                <a:solidFill>
                  <a:srgbClr val="FF0000"/>
                </a:solidFill>
              </a:rPr>
              <a:t> </a:t>
            </a:r>
            <a:r>
              <a:rPr lang="de-DE" dirty="0" smtClean="0">
                <a:solidFill>
                  <a:srgbClr val="1F477D"/>
                </a:solidFill>
              </a:rPr>
              <a:t>einer hohen </a:t>
            </a:r>
            <a:r>
              <a:rPr lang="de-DE" dirty="0" smtClean="0">
                <a:solidFill>
                  <a:srgbClr val="FF0000"/>
                </a:solidFill>
              </a:rPr>
              <a:t>Risikotragfähigkeit </a:t>
            </a:r>
            <a:r>
              <a:rPr lang="de-DE" dirty="0" smtClean="0">
                <a:solidFill>
                  <a:srgbClr val="1F477D"/>
                </a:solidFill>
              </a:rPr>
              <a:t>und</a:t>
            </a:r>
            <a:r>
              <a:rPr lang="de-DE" dirty="0" smtClean="0">
                <a:solidFill>
                  <a:srgbClr val="FF0000"/>
                </a:solidFill>
              </a:rPr>
              <a:t> Krisenstabilität </a:t>
            </a:r>
            <a:r>
              <a:rPr lang="de-DE" dirty="0" smtClean="0">
                <a:solidFill>
                  <a:srgbClr val="1F477D"/>
                </a:solidFill>
              </a:rPr>
              <a:t>sowie der </a:t>
            </a:r>
            <a:r>
              <a:rPr lang="de-DE" dirty="0" smtClean="0">
                <a:solidFill>
                  <a:srgbClr val="FF0000"/>
                </a:solidFill>
              </a:rPr>
              <a:t>Pflichtprüfung als Stabilisierungsinstrument!</a:t>
            </a:r>
          </a:p>
          <a:p>
            <a:endParaRPr lang="de-DE" dirty="0" smtClean="0"/>
          </a:p>
          <a:p>
            <a:endParaRPr lang="de-DE" dirty="0"/>
          </a:p>
        </p:txBody>
      </p:sp>
      <p:sp>
        <p:nvSpPr>
          <p:cNvPr id="4" name="Foliennummernplatzhalter 3"/>
          <p:cNvSpPr>
            <a:spLocks noGrp="1"/>
          </p:cNvSpPr>
          <p:nvPr>
            <p:ph type="sldNum" sz="quarter" idx="10"/>
          </p:nvPr>
        </p:nvSpPr>
        <p:spPr/>
        <p:txBody>
          <a:bodyPr/>
          <a:lstStyle/>
          <a:p>
            <a:fld id="{92DA5471-CC57-402A-9527-36A1D012F698}" type="slidenum">
              <a:rPr lang="de-DE" noProof="0" smtClean="0"/>
              <a:t>9</a:t>
            </a:fld>
            <a:endParaRPr lang="de-DE" noProof="0" dirty="0"/>
          </a:p>
        </p:txBody>
      </p:sp>
    </p:spTree>
    <p:extLst>
      <p:ext uri="{BB962C8B-B14F-4D97-AF65-F5344CB8AC3E}">
        <p14:creationId xmlns:p14="http://schemas.microsoft.com/office/powerpoint/2010/main" val="22457446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6675" y="468313"/>
            <a:ext cx="6664325" cy="374967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92DA5471-CC57-402A-9527-36A1D012F698}" type="slidenum">
              <a:rPr lang="de-DE" noProof="0" smtClean="0"/>
              <a:t>10</a:t>
            </a:fld>
            <a:endParaRPr lang="de-DE" noProof="0" dirty="0"/>
          </a:p>
        </p:txBody>
      </p:sp>
    </p:spTree>
    <p:extLst>
      <p:ext uri="{BB962C8B-B14F-4D97-AF65-F5344CB8AC3E}">
        <p14:creationId xmlns:p14="http://schemas.microsoft.com/office/powerpoint/2010/main" val="31834470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6675" y="468313"/>
            <a:ext cx="6664325" cy="374967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92DA5471-CC57-402A-9527-36A1D012F698}" type="slidenum">
              <a:rPr lang="de-DE" noProof="0" smtClean="0"/>
              <a:t>13</a:t>
            </a:fld>
            <a:endParaRPr lang="de-DE" noProof="0" dirty="0"/>
          </a:p>
        </p:txBody>
      </p:sp>
    </p:spTree>
    <p:extLst>
      <p:ext uri="{BB962C8B-B14F-4D97-AF65-F5344CB8AC3E}">
        <p14:creationId xmlns:p14="http://schemas.microsoft.com/office/powerpoint/2010/main" val="35297568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2.jpg"/><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4.e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jpeg"/><Relationship Id="rId1" Type="http://schemas.openxmlformats.org/officeDocument/2006/relationships/slideMaster" Target="../slideMasters/slideMaster3.xml"/><Relationship Id="rId4" Type="http://schemas.openxmlformats.org/officeDocument/2006/relationships/image" Target="../media/image4.emf"/></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01_Titelfolie">
    <p:spTree>
      <p:nvGrpSpPr>
        <p:cNvPr id="1" name=""/>
        <p:cNvGrpSpPr/>
        <p:nvPr/>
      </p:nvGrpSpPr>
      <p:grpSpPr>
        <a:xfrm>
          <a:off x="0" y="0"/>
          <a:ext cx="0" cy="0"/>
          <a:chOff x="0" y="0"/>
          <a:chExt cx="0" cy="0"/>
        </a:xfrm>
      </p:grpSpPr>
      <p:pic>
        <p:nvPicPr>
          <p:cNvPr id="6" name="Dekorbalken grau"/>
          <p:cNvPicPr>
            <a:picLocks noChangeAspect="1"/>
          </p:cNvPicPr>
          <p:nvPr userDrawn="1"/>
        </p:nvPicPr>
        <p:blipFill rotWithShape="1">
          <a:blip r:embed="rId2"/>
          <a:srcRect l="12880" t="83186" r="12880" b="2972"/>
          <a:stretch/>
        </p:blipFill>
        <p:spPr bwMode="gray">
          <a:xfrm>
            <a:off x="794" y="6708531"/>
            <a:ext cx="12188825" cy="149470"/>
          </a:xfrm>
          <a:prstGeom prst="rect">
            <a:avLst/>
          </a:prstGeom>
        </p:spPr>
      </p:pic>
      <p:sp>
        <p:nvSpPr>
          <p:cNvPr id="5" name="Dekorbalken orange"/>
          <p:cNvSpPr/>
          <p:nvPr userDrawn="1"/>
        </p:nvSpPr>
        <p:spPr bwMode="gray">
          <a:xfrm>
            <a:off x="0" y="0"/>
            <a:ext cx="12190413" cy="15113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pic>
        <p:nvPicPr>
          <p:cNvPr id="8" name="Logo 1"/>
          <p:cNvPicPr>
            <a:picLocks noChangeAspect="1"/>
          </p:cNvPicPr>
          <p:nvPr userDrawn="1"/>
        </p:nvPicPr>
        <p:blipFill>
          <a:blip r:embed="rId3"/>
          <a:stretch>
            <a:fillRect/>
          </a:stretch>
        </p:blipFill>
        <p:spPr bwMode="gray">
          <a:xfrm>
            <a:off x="9922330" y="492382"/>
            <a:ext cx="1725158" cy="615172"/>
          </a:xfrm>
          <a:prstGeom prst="rect">
            <a:avLst/>
          </a:prstGeom>
        </p:spPr>
      </p:pic>
      <p:pic>
        <p:nvPicPr>
          <p:cNvPr id="9" name="Logo 2"/>
          <p:cNvPicPr>
            <a:picLocks noChangeAspect="1"/>
          </p:cNvPicPr>
          <p:nvPr userDrawn="1"/>
        </p:nvPicPr>
        <p:blipFill>
          <a:blip r:embed="rId4"/>
          <a:stretch>
            <a:fillRect/>
          </a:stretch>
        </p:blipFill>
        <p:spPr bwMode="gray">
          <a:xfrm>
            <a:off x="469270" y="804430"/>
            <a:ext cx="2664296" cy="303124"/>
          </a:xfrm>
          <a:prstGeom prst="rect">
            <a:avLst/>
          </a:prstGeom>
        </p:spPr>
      </p:pic>
      <p:sp>
        <p:nvSpPr>
          <p:cNvPr id="12" name="Titel"/>
          <p:cNvSpPr>
            <a:spLocks noGrp="1"/>
          </p:cNvSpPr>
          <p:nvPr>
            <p:ph type="body" sz="quarter" idx="12" hasCustomPrompt="1"/>
          </p:nvPr>
        </p:nvSpPr>
        <p:spPr bwMode="gray">
          <a:xfrm>
            <a:off x="539750" y="2154126"/>
            <a:ext cx="11107738" cy="1872760"/>
          </a:xfrm>
        </p:spPr>
        <p:txBody>
          <a:bodyPr vert="horz" lIns="0" tIns="0" rIns="0" bIns="0" rtlCol="0" anchor="b">
            <a:noAutofit/>
          </a:bodyPr>
          <a:lstStyle>
            <a:lvl1pPr marL="0" indent="0">
              <a:buNone/>
              <a:defRPr lang="de-DE" sz="4800" b="1" dirty="0">
                <a:solidFill>
                  <a:schemeClr val="accent1"/>
                </a:solidFill>
                <a:latin typeface="+mj-lt"/>
                <a:ea typeface="+mj-ea"/>
                <a:cs typeface="+mj-cs"/>
              </a:defRPr>
            </a:lvl1pPr>
          </a:lstStyle>
          <a:p>
            <a:pPr marL="0" lvl="0"/>
            <a:r>
              <a:rPr lang="de-DE" noProof="0" dirty="0"/>
              <a:t>Titelmasterformat </a:t>
            </a:r>
            <a:br>
              <a:rPr lang="de-DE" noProof="0" dirty="0"/>
            </a:br>
            <a:r>
              <a:rPr lang="de-DE" noProof="0" dirty="0"/>
              <a:t>bearbeiten</a:t>
            </a:r>
          </a:p>
        </p:txBody>
      </p:sp>
      <p:sp>
        <p:nvSpPr>
          <p:cNvPr id="11" name="Untertitel"/>
          <p:cNvSpPr>
            <a:spLocks noGrp="1"/>
          </p:cNvSpPr>
          <p:nvPr>
            <p:ph type="subTitle" idx="1"/>
          </p:nvPr>
        </p:nvSpPr>
        <p:spPr bwMode="gray">
          <a:xfrm>
            <a:off x="539750" y="4198277"/>
            <a:ext cx="11107738" cy="360000"/>
          </a:xfrm>
        </p:spPr>
        <p:txBody>
          <a:bodyPr/>
          <a:lstStyle>
            <a:lvl1pPr marL="0" indent="0" algn="l">
              <a:lnSpc>
                <a:spcPct val="90000"/>
              </a:lnSpc>
              <a:buFont typeface="Arial" panose="020B0604020202020204" pitchFamily="34" charset="0"/>
              <a:buNone/>
              <a:defRPr sz="2400" b="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noProof="0" smtClean="0"/>
              <a:t>Formatvorlage des Untertitelmasters durch Klicken bearbeiten</a:t>
            </a:r>
            <a:endParaRPr lang="de-DE" noProof="0" dirty="0"/>
          </a:p>
        </p:txBody>
      </p:sp>
      <p:sp>
        <p:nvSpPr>
          <p:cNvPr id="13" name="Datum &amp; Autor"/>
          <p:cNvSpPr>
            <a:spLocks noGrp="1"/>
          </p:cNvSpPr>
          <p:nvPr>
            <p:ph type="body" sz="quarter" idx="13" hasCustomPrompt="1"/>
          </p:nvPr>
        </p:nvSpPr>
        <p:spPr bwMode="gray">
          <a:xfrm>
            <a:off x="539749" y="5292969"/>
            <a:ext cx="11107738" cy="512615"/>
          </a:xfrm>
        </p:spPr>
        <p:txBody>
          <a:bodyPr vert="horz" lIns="0" tIns="0" rIns="0" bIns="0" rtlCol="0">
            <a:noAutofit/>
          </a:bodyPr>
          <a:lstStyle>
            <a:lvl1pPr marL="270000" indent="-270000">
              <a:buNone/>
              <a:defRPr lang="en-US" sz="1400" b="1" dirty="0">
                <a:solidFill>
                  <a:schemeClr val="tx2">
                    <a:lumMod val="60000"/>
                    <a:lumOff val="40000"/>
                  </a:schemeClr>
                </a:solidFill>
              </a:defRPr>
            </a:lvl1pPr>
          </a:lstStyle>
          <a:p>
            <a:pPr marL="0" lvl="0" indent="0"/>
            <a:r>
              <a:rPr lang="de-DE" noProof="0" dirty="0"/>
              <a:t>Datum, Autor durch Klicken hinzufügen</a:t>
            </a:r>
          </a:p>
        </p:txBody>
      </p:sp>
      <p:pic>
        <p:nvPicPr>
          <p:cNvPr id="14" name="Grafik 1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744200" y="6213871"/>
            <a:ext cx="878582" cy="320752"/>
          </a:xfrm>
          <a:prstGeom prst="rect">
            <a:avLst/>
          </a:prstGeom>
        </p:spPr>
      </p:pic>
    </p:spTree>
    <p:extLst>
      <p:ext uri="{BB962C8B-B14F-4D97-AF65-F5344CB8AC3E}">
        <p14:creationId xmlns:p14="http://schemas.microsoft.com/office/powerpoint/2010/main" val="2922056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0_Schlussfolie">
    <p:spTree>
      <p:nvGrpSpPr>
        <p:cNvPr id="1" name=""/>
        <p:cNvGrpSpPr/>
        <p:nvPr/>
      </p:nvGrpSpPr>
      <p:grpSpPr>
        <a:xfrm>
          <a:off x="0" y="0"/>
          <a:ext cx="0" cy="0"/>
          <a:chOff x="0" y="0"/>
          <a:chExt cx="0" cy="0"/>
        </a:xfrm>
      </p:grpSpPr>
      <p:sp>
        <p:nvSpPr>
          <p:cNvPr id="2" name="Titel"/>
          <p:cNvSpPr>
            <a:spLocks noGrp="1"/>
          </p:cNvSpPr>
          <p:nvPr>
            <p:ph type="title"/>
          </p:nvPr>
        </p:nvSpPr>
        <p:spPr bwMode="gray"/>
        <p:txBody>
          <a:bodyPr/>
          <a:lstStyle/>
          <a:p>
            <a:r>
              <a:rPr lang="de-DE" noProof="0" smtClean="0"/>
              <a:t>Titelmasterformat durch Klicken bearbeiten</a:t>
            </a:r>
            <a:endParaRPr lang="de-DE" noProof="0" dirty="0"/>
          </a:p>
        </p:txBody>
      </p:sp>
      <p:sp>
        <p:nvSpPr>
          <p:cNvPr id="9" name="Untertitel"/>
          <p:cNvSpPr>
            <a:spLocks noGrp="1"/>
          </p:cNvSpPr>
          <p:nvPr>
            <p:ph type="body" sz="quarter" idx="13" hasCustomPrompt="1"/>
          </p:nvPr>
        </p:nvSpPr>
        <p:spPr bwMode="gray">
          <a:xfrm>
            <a:off x="540000" y="1026188"/>
            <a:ext cx="11109600" cy="485812"/>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8" name="Bild"/>
          <p:cNvSpPr>
            <a:spLocks noGrp="1" noChangeAspect="1"/>
          </p:cNvSpPr>
          <p:nvPr>
            <p:ph type="pic" sz="quarter" idx="15"/>
          </p:nvPr>
        </p:nvSpPr>
        <p:spPr bwMode="gray">
          <a:xfrm>
            <a:off x="539999" y="1872000"/>
            <a:ext cx="4093547" cy="2948300"/>
          </a:xfrm>
          <a:prstGeom prst="rect">
            <a:avLst/>
          </a:prstGeom>
          <a:solidFill>
            <a:schemeClr val="bg1">
              <a:lumMod val="85000"/>
            </a:schemeClr>
          </a:solidFill>
        </p:spPr>
        <p:txBody>
          <a:bodyPr anchor="ctr"/>
          <a:lstStyle>
            <a:lvl1pPr marL="0" indent="0" algn="ctr">
              <a:buNone/>
              <a:defRPr/>
            </a:lvl1pPr>
          </a:lstStyle>
          <a:p>
            <a:r>
              <a:rPr lang="de-DE" noProof="0" dirty="0" smtClean="0"/>
              <a:t>Bild durch Klicken auf Symbol hinzufügen</a:t>
            </a:r>
            <a:endParaRPr lang="de-DE" noProof="0" dirty="0"/>
          </a:p>
        </p:txBody>
      </p:sp>
      <p:sp>
        <p:nvSpPr>
          <p:cNvPr id="11" name="Text"/>
          <p:cNvSpPr>
            <a:spLocks noGrp="1"/>
          </p:cNvSpPr>
          <p:nvPr>
            <p:ph type="body" sz="quarter" idx="41"/>
          </p:nvPr>
        </p:nvSpPr>
        <p:spPr bwMode="gray">
          <a:xfrm>
            <a:off x="539999" y="4841850"/>
            <a:ext cx="4093547" cy="968400"/>
          </a:xfrm>
          <a:solidFill>
            <a:schemeClr val="accent1"/>
          </a:solidFill>
        </p:spPr>
        <p:txBody>
          <a:bodyPr lIns="144000" tIns="0" rIns="144000" anchor="ctr" anchorCtr="0"/>
          <a:lstStyle>
            <a:lvl1pPr marL="0" indent="0" algn="l">
              <a:buFontTx/>
              <a:buNone/>
              <a:defRPr sz="1400">
                <a:solidFill>
                  <a:schemeClr val="bg1"/>
                </a:solidFill>
              </a:defRPr>
            </a:lvl1pPr>
          </a:lstStyle>
          <a:p>
            <a:pPr lvl="0"/>
            <a:r>
              <a:rPr lang="de-DE" noProof="0" smtClean="0"/>
              <a:t>Textmasterformat bearbeiten</a:t>
            </a:r>
          </a:p>
        </p:txBody>
      </p:sp>
      <p:sp>
        <p:nvSpPr>
          <p:cNvPr id="17" name="Inhalt 1"/>
          <p:cNvSpPr>
            <a:spLocks noGrp="1"/>
          </p:cNvSpPr>
          <p:nvPr>
            <p:ph sz="half" idx="29"/>
          </p:nvPr>
        </p:nvSpPr>
        <p:spPr bwMode="gray">
          <a:xfrm>
            <a:off x="5196254" y="1872000"/>
            <a:ext cx="6453346" cy="968400"/>
          </a:xfrm>
          <a:noFill/>
        </p:spPr>
        <p:txBody>
          <a:bodyPr lIns="0" tIns="252000" rIns="252000" bIns="252000" anchor="ctr" anchorCtr="0"/>
          <a:lstStyle>
            <a:lvl1pPr marL="0" indent="0">
              <a:buNone/>
              <a:defRPr sz="1800"/>
            </a:lvl1pPr>
            <a:lvl2pPr>
              <a:defRPr sz="1400"/>
            </a:lvl2pPr>
            <a:lvl3pPr>
              <a:defRPr sz="1200"/>
            </a:lvl3pPr>
            <a:lvl4pPr>
              <a:defRPr sz="1100"/>
            </a:lvl4pPr>
            <a:lvl5pPr>
              <a:defRPr sz="1100"/>
            </a:lvl5pPr>
            <a:lvl6pPr>
              <a:defRPr sz="1600"/>
            </a:lvl6pPr>
            <a:lvl7pPr>
              <a:defRPr sz="1600"/>
            </a:lvl7pPr>
            <a:lvl8pPr>
              <a:defRPr sz="1600"/>
            </a:lvl8pPr>
            <a:lvl9pPr>
              <a:defRPr sz="1600"/>
            </a:lvl9pPr>
          </a:lstStyle>
          <a:p>
            <a:pPr lvl="0"/>
            <a:r>
              <a:rPr lang="de-DE" noProof="0" smtClean="0"/>
              <a:t>Textmasterformat bearbeiten</a:t>
            </a:r>
          </a:p>
        </p:txBody>
      </p:sp>
      <p:sp>
        <p:nvSpPr>
          <p:cNvPr id="18" name="Inhalt 2"/>
          <p:cNvSpPr>
            <a:spLocks noGrp="1"/>
          </p:cNvSpPr>
          <p:nvPr>
            <p:ph sz="half" idx="31"/>
          </p:nvPr>
        </p:nvSpPr>
        <p:spPr bwMode="gray">
          <a:xfrm>
            <a:off x="5196254" y="2861950"/>
            <a:ext cx="6453346" cy="640800"/>
          </a:xfrm>
          <a:noFill/>
        </p:spPr>
        <p:txBody>
          <a:bodyPr lIns="504000" tIns="252000" rIns="252000" bIns="252000" anchor="ctr" anchorCtr="0"/>
          <a:lstStyle>
            <a:lvl1pPr marL="0" indent="0">
              <a:buNone/>
              <a:defRPr sz="1600"/>
            </a:lvl1pPr>
            <a:lvl2pPr>
              <a:defRPr sz="1400"/>
            </a:lvl2pPr>
            <a:lvl3pPr>
              <a:defRPr sz="1200"/>
            </a:lvl3pPr>
            <a:lvl4pPr>
              <a:defRPr sz="1100"/>
            </a:lvl4pPr>
            <a:lvl5pPr>
              <a:defRPr sz="1100"/>
            </a:lvl5pPr>
            <a:lvl6pPr>
              <a:defRPr sz="1600"/>
            </a:lvl6pPr>
            <a:lvl7pPr>
              <a:defRPr sz="1600"/>
            </a:lvl7pPr>
            <a:lvl8pPr>
              <a:defRPr sz="1600"/>
            </a:lvl8pPr>
            <a:lvl9pPr>
              <a:defRPr sz="1600"/>
            </a:lvl9pPr>
          </a:lstStyle>
          <a:p>
            <a:pPr lvl="0"/>
            <a:r>
              <a:rPr lang="de-DE" noProof="0" smtClean="0"/>
              <a:t>Textmasterformat bearbeiten</a:t>
            </a:r>
          </a:p>
        </p:txBody>
      </p:sp>
      <p:sp>
        <p:nvSpPr>
          <p:cNvPr id="19" name="Inhalt 3"/>
          <p:cNvSpPr>
            <a:spLocks noGrp="1"/>
          </p:cNvSpPr>
          <p:nvPr>
            <p:ph sz="half" idx="33"/>
          </p:nvPr>
        </p:nvSpPr>
        <p:spPr bwMode="gray">
          <a:xfrm>
            <a:off x="5196254" y="3520725"/>
            <a:ext cx="6453346" cy="640800"/>
          </a:xfrm>
          <a:noFill/>
        </p:spPr>
        <p:txBody>
          <a:bodyPr lIns="504000" tIns="252000" rIns="252000" bIns="252000" anchor="ctr" anchorCtr="0"/>
          <a:lstStyle>
            <a:lvl1pPr marL="0" indent="0">
              <a:buNone/>
              <a:defRPr sz="1600"/>
            </a:lvl1pPr>
            <a:lvl2pPr>
              <a:defRPr sz="1400"/>
            </a:lvl2pPr>
            <a:lvl3pPr>
              <a:defRPr sz="1200"/>
            </a:lvl3pPr>
            <a:lvl4pPr>
              <a:defRPr sz="1100"/>
            </a:lvl4pPr>
            <a:lvl5pPr>
              <a:defRPr sz="1100"/>
            </a:lvl5pPr>
            <a:lvl6pPr>
              <a:defRPr sz="1600"/>
            </a:lvl6pPr>
            <a:lvl7pPr>
              <a:defRPr sz="1600"/>
            </a:lvl7pPr>
            <a:lvl8pPr>
              <a:defRPr sz="1600"/>
            </a:lvl8pPr>
            <a:lvl9pPr>
              <a:defRPr sz="1600"/>
            </a:lvl9pPr>
          </a:lstStyle>
          <a:p>
            <a:pPr lvl="0"/>
            <a:r>
              <a:rPr lang="de-DE" noProof="0" smtClean="0"/>
              <a:t>Textmasterformat bearbeiten</a:t>
            </a:r>
          </a:p>
        </p:txBody>
      </p:sp>
      <p:sp>
        <p:nvSpPr>
          <p:cNvPr id="20" name="Inhalt 4"/>
          <p:cNvSpPr>
            <a:spLocks noGrp="1"/>
          </p:cNvSpPr>
          <p:nvPr>
            <p:ph sz="half" idx="35"/>
          </p:nvPr>
        </p:nvSpPr>
        <p:spPr bwMode="gray">
          <a:xfrm>
            <a:off x="5196254" y="4179500"/>
            <a:ext cx="6453346" cy="640800"/>
          </a:xfrm>
          <a:noFill/>
        </p:spPr>
        <p:txBody>
          <a:bodyPr lIns="504000" tIns="252000" rIns="252000" bIns="252000" anchor="ctr" anchorCtr="0"/>
          <a:lstStyle>
            <a:lvl1pPr marL="0" indent="0">
              <a:buNone/>
              <a:defRPr sz="1600"/>
            </a:lvl1pPr>
            <a:lvl2pPr>
              <a:defRPr sz="1400"/>
            </a:lvl2pPr>
            <a:lvl3pPr>
              <a:defRPr sz="1200"/>
            </a:lvl3pPr>
            <a:lvl4pPr>
              <a:defRPr sz="1100"/>
            </a:lvl4pPr>
            <a:lvl5pPr>
              <a:defRPr sz="1100"/>
            </a:lvl5pPr>
            <a:lvl6pPr>
              <a:defRPr sz="1600"/>
            </a:lvl6pPr>
            <a:lvl7pPr>
              <a:defRPr sz="1600"/>
            </a:lvl7pPr>
            <a:lvl8pPr>
              <a:defRPr sz="1600"/>
            </a:lvl8pPr>
            <a:lvl9pPr>
              <a:defRPr sz="1600"/>
            </a:lvl9pPr>
          </a:lstStyle>
          <a:p>
            <a:pPr lvl="0"/>
            <a:r>
              <a:rPr lang="de-DE" noProof="0" smtClean="0"/>
              <a:t>Textmasterformat bearbeiten</a:t>
            </a:r>
          </a:p>
        </p:txBody>
      </p:sp>
      <p:sp>
        <p:nvSpPr>
          <p:cNvPr id="7" name="Foliennummer"/>
          <p:cNvSpPr>
            <a:spLocks noGrp="1"/>
          </p:cNvSpPr>
          <p:nvPr>
            <p:ph type="sldNum" sz="quarter" idx="12"/>
          </p:nvPr>
        </p:nvSpPr>
        <p:spPr bwMode="gray"/>
        <p:txBody>
          <a:bodyPr/>
          <a:lstStyle/>
          <a:p>
            <a:fld id="{02CEFE82-39F2-4F47-8A0C-D5AB3496FA5C}" type="slidenum">
              <a:rPr lang="de-DE" noProof="0" smtClean="0"/>
              <a:t>‹Nr.›</a:t>
            </a:fld>
            <a:endParaRPr lang="de-DE" noProof="0" dirty="0"/>
          </a:p>
        </p:txBody>
      </p:sp>
    </p:spTree>
    <p:extLst>
      <p:ext uri="{BB962C8B-B14F-4D97-AF65-F5344CB8AC3E}">
        <p14:creationId xmlns:p14="http://schemas.microsoft.com/office/powerpoint/2010/main" val="3008622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1_Schlussfolie">
    <p:spTree>
      <p:nvGrpSpPr>
        <p:cNvPr id="1" name=""/>
        <p:cNvGrpSpPr/>
        <p:nvPr/>
      </p:nvGrpSpPr>
      <p:grpSpPr>
        <a:xfrm>
          <a:off x="0" y="0"/>
          <a:ext cx="0" cy="0"/>
          <a:chOff x="0" y="0"/>
          <a:chExt cx="0" cy="0"/>
        </a:xfrm>
      </p:grpSpPr>
      <p:sp>
        <p:nvSpPr>
          <p:cNvPr id="2" name="Titel"/>
          <p:cNvSpPr>
            <a:spLocks noGrp="1"/>
          </p:cNvSpPr>
          <p:nvPr>
            <p:ph type="title"/>
          </p:nvPr>
        </p:nvSpPr>
        <p:spPr bwMode="gray"/>
        <p:txBody>
          <a:bodyPr/>
          <a:lstStyle/>
          <a:p>
            <a:r>
              <a:rPr lang="de-DE" noProof="0" smtClean="0"/>
              <a:t>Titelmasterformat durch Klicken bearbeiten</a:t>
            </a:r>
            <a:endParaRPr lang="de-DE" noProof="0" dirty="0"/>
          </a:p>
        </p:txBody>
      </p:sp>
      <p:sp>
        <p:nvSpPr>
          <p:cNvPr id="9" name="Untertitel"/>
          <p:cNvSpPr>
            <a:spLocks noGrp="1"/>
          </p:cNvSpPr>
          <p:nvPr>
            <p:ph type="body" sz="quarter" idx="13" hasCustomPrompt="1"/>
          </p:nvPr>
        </p:nvSpPr>
        <p:spPr bwMode="gray">
          <a:xfrm>
            <a:off x="540000" y="1026188"/>
            <a:ext cx="11109600" cy="485812"/>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8" name="Bild 1"/>
          <p:cNvSpPr>
            <a:spLocks noGrp="1" noChangeAspect="1"/>
          </p:cNvSpPr>
          <p:nvPr>
            <p:ph type="pic" sz="quarter" idx="15"/>
          </p:nvPr>
        </p:nvSpPr>
        <p:spPr bwMode="gray">
          <a:xfrm>
            <a:off x="540000" y="1872000"/>
            <a:ext cx="2671200" cy="2948299"/>
          </a:xfrm>
          <a:prstGeom prst="rect">
            <a:avLst/>
          </a:prstGeom>
          <a:solidFill>
            <a:schemeClr val="bg1">
              <a:lumMod val="85000"/>
            </a:schemeClr>
          </a:solidFill>
        </p:spPr>
        <p:txBody>
          <a:bodyPr anchor="ctr"/>
          <a:lstStyle>
            <a:lvl1pPr marL="0" indent="0" algn="ctr">
              <a:buNone/>
              <a:defRPr/>
            </a:lvl1pPr>
          </a:lstStyle>
          <a:p>
            <a:r>
              <a:rPr lang="de-DE" noProof="0" dirty="0" smtClean="0"/>
              <a:t>Bild durch Klicken auf Symbol hinzufügen</a:t>
            </a:r>
            <a:endParaRPr lang="de-DE" noProof="0" dirty="0"/>
          </a:p>
        </p:txBody>
      </p:sp>
      <p:sp>
        <p:nvSpPr>
          <p:cNvPr id="17" name="Inhalt 1"/>
          <p:cNvSpPr>
            <a:spLocks noGrp="1"/>
          </p:cNvSpPr>
          <p:nvPr>
            <p:ph sz="half" idx="29"/>
          </p:nvPr>
        </p:nvSpPr>
        <p:spPr bwMode="gray">
          <a:xfrm>
            <a:off x="3352800" y="1872000"/>
            <a:ext cx="2671200" cy="968400"/>
          </a:xfrm>
          <a:noFill/>
        </p:spPr>
        <p:txBody>
          <a:bodyPr lIns="0" tIns="252000" rIns="252000" bIns="252000" anchor="ctr" anchorCtr="0"/>
          <a:lstStyle>
            <a:lvl1pPr marL="0" indent="0">
              <a:buNone/>
              <a:defRPr sz="1400"/>
            </a:lvl1pPr>
            <a:lvl2pPr>
              <a:defRPr sz="1400"/>
            </a:lvl2pPr>
            <a:lvl3pPr>
              <a:defRPr sz="1200"/>
            </a:lvl3pPr>
            <a:lvl4pPr>
              <a:defRPr sz="1100"/>
            </a:lvl4pPr>
            <a:lvl5pPr>
              <a:defRPr sz="1100"/>
            </a:lvl5pPr>
            <a:lvl6pPr>
              <a:defRPr sz="1600"/>
            </a:lvl6pPr>
            <a:lvl7pPr>
              <a:defRPr sz="1600"/>
            </a:lvl7pPr>
            <a:lvl8pPr>
              <a:defRPr sz="1600"/>
            </a:lvl8pPr>
            <a:lvl9pPr>
              <a:defRPr sz="1600"/>
            </a:lvl9pPr>
          </a:lstStyle>
          <a:p>
            <a:pPr lvl="0"/>
            <a:r>
              <a:rPr lang="de-DE" noProof="0" smtClean="0"/>
              <a:t>Textmasterformat bearbeiten</a:t>
            </a:r>
          </a:p>
        </p:txBody>
      </p:sp>
      <p:sp>
        <p:nvSpPr>
          <p:cNvPr id="18" name="Inhalt 2"/>
          <p:cNvSpPr>
            <a:spLocks noGrp="1"/>
          </p:cNvSpPr>
          <p:nvPr>
            <p:ph sz="half" idx="31"/>
          </p:nvPr>
        </p:nvSpPr>
        <p:spPr bwMode="gray">
          <a:xfrm>
            <a:off x="3352800" y="2861950"/>
            <a:ext cx="2671200" cy="640800"/>
          </a:xfrm>
          <a:noFill/>
        </p:spPr>
        <p:txBody>
          <a:bodyPr lIns="504000" tIns="252000" rIns="252000" bIns="252000" anchor="ctr" anchorCtr="0"/>
          <a:lstStyle>
            <a:lvl1pPr marL="0" indent="0">
              <a:buNone/>
              <a:defRPr sz="1200"/>
            </a:lvl1pPr>
            <a:lvl2pPr>
              <a:defRPr sz="1400"/>
            </a:lvl2pPr>
            <a:lvl3pPr>
              <a:defRPr sz="1200"/>
            </a:lvl3pPr>
            <a:lvl4pPr>
              <a:defRPr sz="1100"/>
            </a:lvl4pPr>
            <a:lvl5pPr>
              <a:defRPr sz="1100"/>
            </a:lvl5pPr>
            <a:lvl6pPr>
              <a:defRPr sz="1600"/>
            </a:lvl6pPr>
            <a:lvl7pPr>
              <a:defRPr sz="1600"/>
            </a:lvl7pPr>
            <a:lvl8pPr>
              <a:defRPr sz="1600"/>
            </a:lvl8pPr>
            <a:lvl9pPr>
              <a:defRPr sz="1600"/>
            </a:lvl9pPr>
          </a:lstStyle>
          <a:p>
            <a:pPr lvl="0"/>
            <a:r>
              <a:rPr lang="de-DE" noProof="0" smtClean="0"/>
              <a:t>Textmasterformat bearbeiten</a:t>
            </a:r>
          </a:p>
        </p:txBody>
      </p:sp>
      <p:sp>
        <p:nvSpPr>
          <p:cNvPr id="19" name="Inhalt 3"/>
          <p:cNvSpPr>
            <a:spLocks noGrp="1"/>
          </p:cNvSpPr>
          <p:nvPr>
            <p:ph sz="half" idx="33"/>
          </p:nvPr>
        </p:nvSpPr>
        <p:spPr bwMode="gray">
          <a:xfrm>
            <a:off x="3352800" y="3520725"/>
            <a:ext cx="2671200" cy="640800"/>
          </a:xfrm>
          <a:noFill/>
        </p:spPr>
        <p:txBody>
          <a:bodyPr lIns="504000" tIns="252000" rIns="252000" bIns="252000" anchor="ctr" anchorCtr="0"/>
          <a:lstStyle>
            <a:lvl1pPr marL="0" indent="0">
              <a:buNone/>
              <a:defRPr sz="1200"/>
            </a:lvl1pPr>
            <a:lvl2pPr>
              <a:defRPr sz="1400"/>
            </a:lvl2pPr>
            <a:lvl3pPr>
              <a:defRPr sz="1200"/>
            </a:lvl3pPr>
            <a:lvl4pPr>
              <a:defRPr sz="1100"/>
            </a:lvl4pPr>
            <a:lvl5pPr>
              <a:defRPr sz="1100"/>
            </a:lvl5pPr>
            <a:lvl6pPr>
              <a:defRPr sz="1600"/>
            </a:lvl6pPr>
            <a:lvl7pPr>
              <a:defRPr sz="1600"/>
            </a:lvl7pPr>
            <a:lvl8pPr>
              <a:defRPr sz="1600"/>
            </a:lvl8pPr>
            <a:lvl9pPr>
              <a:defRPr sz="1600"/>
            </a:lvl9pPr>
          </a:lstStyle>
          <a:p>
            <a:pPr lvl="0"/>
            <a:r>
              <a:rPr lang="de-DE" noProof="0" smtClean="0"/>
              <a:t>Textmasterformat bearbeiten</a:t>
            </a:r>
          </a:p>
        </p:txBody>
      </p:sp>
      <p:sp>
        <p:nvSpPr>
          <p:cNvPr id="20" name="Inhalt 4"/>
          <p:cNvSpPr>
            <a:spLocks noGrp="1"/>
          </p:cNvSpPr>
          <p:nvPr>
            <p:ph sz="half" idx="35"/>
          </p:nvPr>
        </p:nvSpPr>
        <p:spPr bwMode="gray">
          <a:xfrm>
            <a:off x="3352800" y="4179500"/>
            <a:ext cx="2671200" cy="640800"/>
          </a:xfrm>
          <a:noFill/>
        </p:spPr>
        <p:txBody>
          <a:bodyPr lIns="504000" tIns="252000" rIns="252000" bIns="252000" anchor="ctr" anchorCtr="0"/>
          <a:lstStyle>
            <a:lvl1pPr marL="0" indent="0">
              <a:buNone/>
              <a:defRPr sz="1200"/>
            </a:lvl1pPr>
            <a:lvl2pPr>
              <a:defRPr sz="1400"/>
            </a:lvl2pPr>
            <a:lvl3pPr>
              <a:defRPr sz="1200"/>
            </a:lvl3pPr>
            <a:lvl4pPr>
              <a:defRPr sz="1100"/>
            </a:lvl4pPr>
            <a:lvl5pPr>
              <a:defRPr sz="1100"/>
            </a:lvl5pPr>
            <a:lvl6pPr>
              <a:defRPr sz="1600"/>
            </a:lvl6pPr>
            <a:lvl7pPr>
              <a:defRPr sz="1600"/>
            </a:lvl7pPr>
            <a:lvl8pPr>
              <a:defRPr sz="1600"/>
            </a:lvl8pPr>
            <a:lvl9pPr>
              <a:defRPr sz="1600"/>
            </a:lvl9pPr>
          </a:lstStyle>
          <a:p>
            <a:pPr lvl="0"/>
            <a:r>
              <a:rPr lang="de-DE" noProof="0" smtClean="0"/>
              <a:t>Textmasterformat bearbeiten</a:t>
            </a:r>
          </a:p>
        </p:txBody>
      </p:sp>
      <p:sp>
        <p:nvSpPr>
          <p:cNvPr id="11" name="Text 1"/>
          <p:cNvSpPr>
            <a:spLocks noGrp="1"/>
          </p:cNvSpPr>
          <p:nvPr>
            <p:ph type="body" sz="quarter" idx="41"/>
          </p:nvPr>
        </p:nvSpPr>
        <p:spPr bwMode="gray">
          <a:xfrm>
            <a:off x="540000" y="4841850"/>
            <a:ext cx="2671200" cy="968400"/>
          </a:xfrm>
          <a:solidFill>
            <a:schemeClr val="accent1"/>
          </a:solidFill>
        </p:spPr>
        <p:txBody>
          <a:bodyPr lIns="144000" tIns="144000" rIns="144000" anchor="t" anchorCtr="0"/>
          <a:lstStyle>
            <a:lvl1pPr marL="0" indent="0" algn="l">
              <a:buFontTx/>
              <a:buNone/>
              <a:defRPr sz="1200">
                <a:solidFill>
                  <a:schemeClr val="bg1"/>
                </a:solidFill>
              </a:defRPr>
            </a:lvl1pPr>
          </a:lstStyle>
          <a:p>
            <a:pPr lvl="0"/>
            <a:r>
              <a:rPr lang="de-DE" noProof="0" smtClean="0"/>
              <a:t>Textmasterformat bearbeiten</a:t>
            </a:r>
          </a:p>
        </p:txBody>
      </p:sp>
      <p:sp>
        <p:nvSpPr>
          <p:cNvPr id="22" name="Bild 2"/>
          <p:cNvSpPr>
            <a:spLocks noGrp="1" noChangeAspect="1"/>
          </p:cNvSpPr>
          <p:nvPr>
            <p:ph type="pic" sz="quarter" idx="42"/>
          </p:nvPr>
        </p:nvSpPr>
        <p:spPr bwMode="gray">
          <a:xfrm>
            <a:off x="6163486" y="1872000"/>
            <a:ext cx="2671200" cy="2948299"/>
          </a:xfrm>
          <a:prstGeom prst="rect">
            <a:avLst/>
          </a:prstGeom>
          <a:solidFill>
            <a:schemeClr val="bg1">
              <a:lumMod val="85000"/>
            </a:schemeClr>
          </a:solidFill>
        </p:spPr>
        <p:txBody>
          <a:bodyPr anchor="ctr"/>
          <a:lstStyle>
            <a:lvl1pPr marL="0" indent="0" algn="ctr">
              <a:buNone/>
              <a:defRPr/>
            </a:lvl1pPr>
          </a:lstStyle>
          <a:p>
            <a:r>
              <a:rPr lang="de-DE" noProof="0" dirty="0" smtClean="0"/>
              <a:t>Bild durch Klicken auf Symbol hinzufügen</a:t>
            </a:r>
            <a:endParaRPr lang="de-DE" noProof="0" dirty="0"/>
          </a:p>
        </p:txBody>
      </p:sp>
      <p:sp>
        <p:nvSpPr>
          <p:cNvPr id="23" name="Text 2"/>
          <p:cNvSpPr>
            <a:spLocks noGrp="1"/>
          </p:cNvSpPr>
          <p:nvPr>
            <p:ph type="body" sz="quarter" idx="43"/>
          </p:nvPr>
        </p:nvSpPr>
        <p:spPr bwMode="gray">
          <a:xfrm>
            <a:off x="6163488" y="4841850"/>
            <a:ext cx="2671200" cy="968400"/>
          </a:xfrm>
          <a:solidFill>
            <a:schemeClr val="accent1"/>
          </a:solidFill>
        </p:spPr>
        <p:txBody>
          <a:bodyPr lIns="144000" tIns="144000" rIns="144000" anchor="t" anchorCtr="0"/>
          <a:lstStyle>
            <a:lvl1pPr marL="0" indent="0" algn="l">
              <a:buFontTx/>
              <a:buNone/>
              <a:defRPr sz="1200">
                <a:solidFill>
                  <a:schemeClr val="bg1"/>
                </a:solidFill>
              </a:defRPr>
            </a:lvl1pPr>
          </a:lstStyle>
          <a:p>
            <a:pPr lvl="0"/>
            <a:r>
              <a:rPr lang="de-DE" noProof="0" smtClean="0"/>
              <a:t>Textmasterformat bearbeiten</a:t>
            </a:r>
          </a:p>
        </p:txBody>
      </p:sp>
      <p:sp>
        <p:nvSpPr>
          <p:cNvPr id="24" name="Inhalt 5"/>
          <p:cNvSpPr>
            <a:spLocks noGrp="1"/>
          </p:cNvSpPr>
          <p:nvPr>
            <p:ph sz="half" idx="44"/>
          </p:nvPr>
        </p:nvSpPr>
        <p:spPr bwMode="gray">
          <a:xfrm>
            <a:off x="8976288" y="1872000"/>
            <a:ext cx="2671200" cy="968400"/>
          </a:xfrm>
          <a:noFill/>
        </p:spPr>
        <p:txBody>
          <a:bodyPr lIns="0" tIns="252000" rIns="252000" bIns="252000" anchor="ctr" anchorCtr="0"/>
          <a:lstStyle>
            <a:lvl1pPr marL="0" indent="0">
              <a:buNone/>
              <a:defRPr sz="1400"/>
            </a:lvl1pPr>
            <a:lvl2pPr>
              <a:defRPr sz="1400"/>
            </a:lvl2pPr>
            <a:lvl3pPr>
              <a:defRPr sz="1200"/>
            </a:lvl3pPr>
            <a:lvl4pPr>
              <a:defRPr sz="1100"/>
            </a:lvl4pPr>
            <a:lvl5pPr>
              <a:defRPr sz="1100"/>
            </a:lvl5pPr>
            <a:lvl6pPr>
              <a:defRPr sz="1600"/>
            </a:lvl6pPr>
            <a:lvl7pPr>
              <a:defRPr sz="1600"/>
            </a:lvl7pPr>
            <a:lvl8pPr>
              <a:defRPr sz="1600"/>
            </a:lvl8pPr>
            <a:lvl9pPr>
              <a:defRPr sz="1600"/>
            </a:lvl9pPr>
          </a:lstStyle>
          <a:p>
            <a:pPr lvl="0"/>
            <a:r>
              <a:rPr lang="de-DE" noProof="0" smtClean="0"/>
              <a:t>Textmasterformat bearbeiten</a:t>
            </a:r>
          </a:p>
        </p:txBody>
      </p:sp>
      <p:sp>
        <p:nvSpPr>
          <p:cNvPr id="25" name="Inhalt 6"/>
          <p:cNvSpPr>
            <a:spLocks noGrp="1"/>
          </p:cNvSpPr>
          <p:nvPr>
            <p:ph sz="half" idx="45"/>
          </p:nvPr>
        </p:nvSpPr>
        <p:spPr bwMode="gray">
          <a:xfrm>
            <a:off x="8976288" y="2861950"/>
            <a:ext cx="2671200" cy="640800"/>
          </a:xfrm>
          <a:noFill/>
        </p:spPr>
        <p:txBody>
          <a:bodyPr lIns="504000" tIns="252000" rIns="252000" bIns="252000" anchor="ctr" anchorCtr="0"/>
          <a:lstStyle>
            <a:lvl1pPr marL="0" indent="0">
              <a:buNone/>
              <a:defRPr sz="1200"/>
            </a:lvl1pPr>
            <a:lvl2pPr>
              <a:defRPr sz="1400"/>
            </a:lvl2pPr>
            <a:lvl3pPr>
              <a:defRPr sz="1200"/>
            </a:lvl3pPr>
            <a:lvl4pPr>
              <a:defRPr sz="1100"/>
            </a:lvl4pPr>
            <a:lvl5pPr>
              <a:defRPr sz="1100"/>
            </a:lvl5pPr>
            <a:lvl6pPr>
              <a:defRPr sz="1600"/>
            </a:lvl6pPr>
            <a:lvl7pPr>
              <a:defRPr sz="1600"/>
            </a:lvl7pPr>
            <a:lvl8pPr>
              <a:defRPr sz="1600"/>
            </a:lvl8pPr>
            <a:lvl9pPr>
              <a:defRPr sz="1600"/>
            </a:lvl9pPr>
          </a:lstStyle>
          <a:p>
            <a:pPr lvl="0"/>
            <a:r>
              <a:rPr lang="de-DE" noProof="0" smtClean="0"/>
              <a:t>Textmasterformat bearbeiten</a:t>
            </a:r>
          </a:p>
        </p:txBody>
      </p:sp>
      <p:sp>
        <p:nvSpPr>
          <p:cNvPr id="26" name="Inhalt 7"/>
          <p:cNvSpPr>
            <a:spLocks noGrp="1"/>
          </p:cNvSpPr>
          <p:nvPr>
            <p:ph sz="half" idx="46"/>
          </p:nvPr>
        </p:nvSpPr>
        <p:spPr bwMode="gray">
          <a:xfrm>
            <a:off x="8976288" y="3520725"/>
            <a:ext cx="2671200" cy="640800"/>
          </a:xfrm>
          <a:noFill/>
        </p:spPr>
        <p:txBody>
          <a:bodyPr lIns="504000" tIns="252000" rIns="252000" bIns="252000" anchor="ctr" anchorCtr="0"/>
          <a:lstStyle>
            <a:lvl1pPr marL="0" indent="0">
              <a:buNone/>
              <a:defRPr sz="1200"/>
            </a:lvl1pPr>
            <a:lvl2pPr>
              <a:defRPr sz="1400"/>
            </a:lvl2pPr>
            <a:lvl3pPr>
              <a:defRPr sz="1200"/>
            </a:lvl3pPr>
            <a:lvl4pPr>
              <a:defRPr sz="1100"/>
            </a:lvl4pPr>
            <a:lvl5pPr>
              <a:defRPr sz="1100"/>
            </a:lvl5pPr>
            <a:lvl6pPr>
              <a:defRPr sz="1600"/>
            </a:lvl6pPr>
            <a:lvl7pPr>
              <a:defRPr sz="1600"/>
            </a:lvl7pPr>
            <a:lvl8pPr>
              <a:defRPr sz="1600"/>
            </a:lvl8pPr>
            <a:lvl9pPr>
              <a:defRPr sz="1600"/>
            </a:lvl9pPr>
          </a:lstStyle>
          <a:p>
            <a:pPr lvl="0"/>
            <a:r>
              <a:rPr lang="de-DE" noProof="0" smtClean="0"/>
              <a:t>Textmasterformat bearbeiten</a:t>
            </a:r>
          </a:p>
        </p:txBody>
      </p:sp>
      <p:sp>
        <p:nvSpPr>
          <p:cNvPr id="27" name="Inhalt 8"/>
          <p:cNvSpPr>
            <a:spLocks noGrp="1"/>
          </p:cNvSpPr>
          <p:nvPr>
            <p:ph sz="half" idx="47"/>
          </p:nvPr>
        </p:nvSpPr>
        <p:spPr bwMode="gray">
          <a:xfrm>
            <a:off x="8976288" y="4179500"/>
            <a:ext cx="2671200" cy="640800"/>
          </a:xfrm>
          <a:noFill/>
        </p:spPr>
        <p:txBody>
          <a:bodyPr lIns="504000" tIns="252000" rIns="252000" bIns="252000" anchor="ctr" anchorCtr="0"/>
          <a:lstStyle>
            <a:lvl1pPr marL="0" indent="0">
              <a:buNone/>
              <a:defRPr sz="1200"/>
            </a:lvl1pPr>
            <a:lvl2pPr>
              <a:defRPr sz="1400"/>
            </a:lvl2pPr>
            <a:lvl3pPr>
              <a:defRPr sz="1200"/>
            </a:lvl3pPr>
            <a:lvl4pPr>
              <a:defRPr sz="1100"/>
            </a:lvl4pPr>
            <a:lvl5pPr>
              <a:defRPr sz="1100"/>
            </a:lvl5pPr>
            <a:lvl6pPr>
              <a:defRPr sz="1600"/>
            </a:lvl6pPr>
            <a:lvl7pPr>
              <a:defRPr sz="1600"/>
            </a:lvl7pPr>
            <a:lvl8pPr>
              <a:defRPr sz="1600"/>
            </a:lvl8pPr>
            <a:lvl9pPr>
              <a:defRPr sz="1600"/>
            </a:lvl9pPr>
          </a:lstStyle>
          <a:p>
            <a:pPr lvl="0"/>
            <a:r>
              <a:rPr lang="de-DE" noProof="0" smtClean="0"/>
              <a:t>Textmasterformat bearbeiten</a:t>
            </a:r>
          </a:p>
        </p:txBody>
      </p:sp>
      <p:sp>
        <p:nvSpPr>
          <p:cNvPr id="7" name="Foliennummer"/>
          <p:cNvSpPr>
            <a:spLocks noGrp="1"/>
          </p:cNvSpPr>
          <p:nvPr>
            <p:ph type="sldNum" sz="quarter" idx="12"/>
          </p:nvPr>
        </p:nvSpPr>
        <p:spPr bwMode="gray"/>
        <p:txBody>
          <a:bodyPr/>
          <a:lstStyle/>
          <a:p>
            <a:fld id="{02CEFE82-39F2-4F47-8A0C-D5AB3496FA5C}" type="slidenum">
              <a:rPr lang="de-DE" noProof="0" smtClean="0"/>
              <a:t>‹Nr.›</a:t>
            </a:fld>
            <a:endParaRPr lang="de-DE" noProof="0" dirty="0"/>
          </a:p>
        </p:txBody>
      </p:sp>
    </p:spTree>
    <p:extLst>
      <p:ext uri="{BB962C8B-B14F-4D97-AF65-F5344CB8AC3E}">
        <p14:creationId xmlns:p14="http://schemas.microsoft.com/office/powerpoint/2010/main" val="3249169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2_Schlussfolie">
    <p:spTree>
      <p:nvGrpSpPr>
        <p:cNvPr id="1" name=""/>
        <p:cNvGrpSpPr/>
        <p:nvPr/>
      </p:nvGrpSpPr>
      <p:grpSpPr>
        <a:xfrm>
          <a:off x="0" y="0"/>
          <a:ext cx="0" cy="0"/>
          <a:chOff x="0" y="0"/>
          <a:chExt cx="0" cy="0"/>
        </a:xfrm>
      </p:grpSpPr>
      <p:sp>
        <p:nvSpPr>
          <p:cNvPr id="2" name="Titel"/>
          <p:cNvSpPr>
            <a:spLocks noGrp="1"/>
          </p:cNvSpPr>
          <p:nvPr>
            <p:ph type="title"/>
          </p:nvPr>
        </p:nvSpPr>
        <p:spPr bwMode="gray"/>
        <p:txBody>
          <a:bodyPr/>
          <a:lstStyle/>
          <a:p>
            <a:r>
              <a:rPr lang="de-DE" noProof="0" smtClean="0"/>
              <a:t>Titelmasterformat durch Klicken bearbeiten</a:t>
            </a:r>
            <a:endParaRPr lang="de-DE" noProof="0" dirty="0"/>
          </a:p>
        </p:txBody>
      </p:sp>
      <p:sp>
        <p:nvSpPr>
          <p:cNvPr id="9" name="Untertitel"/>
          <p:cNvSpPr>
            <a:spLocks noGrp="1"/>
          </p:cNvSpPr>
          <p:nvPr>
            <p:ph type="body" sz="quarter" idx="13" hasCustomPrompt="1"/>
          </p:nvPr>
        </p:nvSpPr>
        <p:spPr bwMode="gray">
          <a:xfrm>
            <a:off x="540000" y="1026188"/>
            <a:ext cx="11109600" cy="485812"/>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8" name="Bild 1"/>
          <p:cNvSpPr>
            <a:spLocks noGrp="1" noChangeAspect="1"/>
          </p:cNvSpPr>
          <p:nvPr>
            <p:ph type="pic" sz="quarter" idx="15"/>
          </p:nvPr>
        </p:nvSpPr>
        <p:spPr bwMode="gray">
          <a:xfrm>
            <a:off x="539750" y="1511301"/>
            <a:ext cx="2130579" cy="1328399"/>
          </a:xfrm>
          <a:prstGeom prst="rect">
            <a:avLst/>
          </a:prstGeom>
          <a:solidFill>
            <a:schemeClr val="bg1">
              <a:lumMod val="85000"/>
            </a:schemeClr>
          </a:solidFill>
        </p:spPr>
        <p:txBody>
          <a:bodyPr anchor="ctr"/>
          <a:lstStyle>
            <a:lvl1pPr marL="0" indent="0" algn="ctr">
              <a:buNone/>
              <a:defRPr/>
            </a:lvl1pPr>
          </a:lstStyle>
          <a:p>
            <a:r>
              <a:rPr lang="de-DE" noProof="0" dirty="0" smtClean="0"/>
              <a:t>Bild durch Klicken auf Symbol hinzufügen</a:t>
            </a:r>
            <a:endParaRPr lang="de-DE" noProof="0" dirty="0"/>
          </a:p>
        </p:txBody>
      </p:sp>
      <p:sp>
        <p:nvSpPr>
          <p:cNvPr id="17" name="Inhalt 1"/>
          <p:cNvSpPr>
            <a:spLocks noGrp="1"/>
          </p:cNvSpPr>
          <p:nvPr>
            <p:ph sz="half" idx="29"/>
          </p:nvPr>
        </p:nvSpPr>
        <p:spPr bwMode="gray">
          <a:xfrm>
            <a:off x="5735488" y="1511300"/>
            <a:ext cx="2494112" cy="1328400"/>
          </a:xfrm>
          <a:noFill/>
        </p:spPr>
        <p:txBody>
          <a:bodyPr lIns="0" tIns="0" rIns="0" bIns="0" anchor="ctr" anchorCtr="0"/>
          <a:lstStyle>
            <a:lvl1pPr marL="0" indent="0">
              <a:buNone/>
              <a:defRPr sz="1400"/>
            </a:lvl1pPr>
            <a:lvl2pPr>
              <a:defRPr sz="1400"/>
            </a:lvl2pPr>
            <a:lvl3pPr>
              <a:defRPr sz="1200"/>
            </a:lvl3pPr>
            <a:lvl4pPr>
              <a:defRPr sz="1100"/>
            </a:lvl4pPr>
            <a:lvl5pPr>
              <a:defRPr sz="1100"/>
            </a:lvl5pPr>
            <a:lvl6pPr>
              <a:defRPr sz="1600"/>
            </a:lvl6pPr>
            <a:lvl7pPr>
              <a:defRPr sz="1600"/>
            </a:lvl7pPr>
            <a:lvl8pPr>
              <a:defRPr sz="1600"/>
            </a:lvl8pPr>
            <a:lvl9pPr>
              <a:defRPr sz="1600"/>
            </a:lvl9pPr>
          </a:lstStyle>
          <a:p>
            <a:pPr lvl="0"/>
            <a:r>
              <a:rPr lang="de-DE" noProof="0" smtClean="0"/>
              <a:t>Textmasterformat bearbeiten</a:t>
            </a:r>
          </a:p>
        </p:txBody>
      </p:sp>
      <p:sp>
        <p:nvSpPr>
          <p:cNvPr id="18" name="Inhalt 2"/>
          <p:cNvSpPr>
            <a:spLocks noGrp="1"/>
          </p:cNvSpPr>
          <p:nvPr>
            <p:ph sz="half" idx="31"/>
          </p:nvPr>
        </p:nvSpPr>
        <p:spPr bwMode="gray">
          <a:xfrm>
            <a:off x="8591550" y="1511300"/>
            <a:ext cx="3054350" cy="430800"/>
          </a:xfrm>
          <a:noFill/>
        </p:spPr>
        <p:txBody>
          <a:bodyPr lIns="504000" tIns="252000" rIns="0" bIns="252000" anchor="ctr" anchorCtr="0"/>
          <a:lstStyle>
            <a:lvl1pPr marL="0" indent="0">
              <a:buNone/>
              <a:defRPr sz="1200"/>
            </a:lvl1pPr>
            <a:lvl2pPr>
              <a:defRPr sz="1400"/>
            </a:lvl2pPr>
            <a:lvl3pPr>
              <a:defRPr sz="1200"/>
            </a:lvl3pPr>
            <a:lvl4pPr>
              <a:defRPr sz="1100"/>
            </a:lvl4pPr>
            <a:lvl5pPr>
              <a:defRPr sz="1100"/>
            </a:lvl5pPr>
            <a:lvl6pPr>
              <a:defRPr sz="1600"/>
            </a:lvl6pPr>
            <a:lvl7pPr>
              <a:defRPr sz="1600"/>
            </a:lvl7pPr>
            <a:lvl8pPr>
              <a:defRPr sz="1600"/>
            </a:lvl8pPr>
            <a:lvl9pPr>
              <a:defRPr sz="1600"/>
            </a:lvl9pPr>
          </a:lstStyle>
          <a:p>
            <a:pPr lvl="0"/>
            <a:r>
              <a:rPr lang="de-DE" noProof="0" smtClean="0"/>
              <a:t>Textmasterformat bearbeiten</a:t>
            </a:r>
          </a:p>
        </p:txBody>
      </p:sp>
      <p:sp>
        <p:nvSpPr>
          <p:cNvPr id="11" name="Text 1"/>
          <p:cNvSpPr>
            <a:spLocks noGrp="1"/>
          </p:cNvSpPr>
          <p:nvPr>
            <p:ph type="body" sz="quarter" idx="41"/>
          </p:nvPr>
        </p:nvSpPr>
        <p:spPr bwMode="gray">
          <a:xfrm>
            <a:off x="2691252" y="1511300"/>
            <a:ext cx="2865486" cy="1328399"/>
          </a:xfrm>
          <a:solidFill>
            <a:schemeClr val="accent1"/>
          </a:solidFill>
        </p:spPr>
        <p:txBody>
          <a:bodyPr lIns="144000" tIns="144000" rIns="144000" anchor="t" anchorCtr="0"/>
          <a:lstStyle>
            <a:lvl1pPr marL="0" indent="0" algn="l">
              <a:buFontTx/>
              <a:buNone/>
              <a:defRPr sz="1200">
                <a:solidFill>
                  <a:schemeClr val="bg1"/>
                </a:solidFill>
              </a:defRPr>
            </a:lvl1pPr>
          </a:lstStyle>
          <a:p>
            <a:pPr lvl="0"/>
            <a:r>
              <a:rPr lang="de-DE" noProof="0" smtClean="0"/>
              <a:t>Textmasterformat bearbeiten</a:t>
            </a:r>
          </a:p>
        </p:txBody>
      </p:sp>
      <p:sp>
        <p:nvSpPr>
          <p:cNvPr id="7" name="Foliennummer"/>
          <p:cNvSpPr>
            <a:spLocks noGrp="1"/>
          </p:cNvSpPr>
          <p:nvPr>
            <p:ph type="sldNum" sz="quarter" idx="12"/>
          </p:nvPr>
        </p:nvSpPr>
        <p:spPr bwMode="gray"/>
        <p:txBody>
          <a:bodyPr/>
          <a:lstStyle/>
          <a:p>
            <a:fld id="{02CEFE82-39F2-4F47-8A0C-D5AB3496FA5C}" type="slidenum">
              <a:rPr lang="de-DE" noProof="0" smtClean="0"/>
              <a:t>‹Nr.›</a:t>
            </a:fld>
            <a:endParaRPr lang="de-DE" noProof="0" dirty="0"/>
          </a:p>
        </p:txBody>
      </p:sp>
      <p:sp>
        <p:nvSpPr>
          <p:cNvPr id="55" name="Inhalt 2"/>
          <p:cNvSpPr>
            <a:spLocks noGrp="1"/>
          </p:cNvSpPr>
          <p:nvPr>
            <p:ph sz="half" idx="43"/>
          </p:nvPr>
        </p:nvSpPr>
        <p:spPr bwMode="gray">
          <a:xfrm>
            <a:off x="8591550" y="2408900"/>
            <a:ext cx="3054350" cy="430800"/>
          </a:xfrm>
          <a:noFill/>
        </p:spPr>
        <p:txBody>
          <a:bodyPr lIns="504000" tIns="252000" rIns="0" bIns="252000" anchor="ctr" anchorCtr="0"/>
          <a:lstStyle>
            <a:lvl1pPr marL="0" indent="0">
              <a:buFont typeface="Arial" panose="020B0604020202020204" pitchFamily="34" charset="0"/>
              <a:buNone/>
              <a:defRPr sz="1200" b="0"/>
            </a:lvl1pPr>
            <a:lvl2pPr>
              <a:defRPr sz="1400"/>
            </a:lvl2pPr>
            <a:lvl3pPr>
              <a:defRPr sz="1200"/>
            </a:lvl3pPr>
            <a:lvl4pPr>
              <a:defRPr sz="1100"/>
            </a:lvl4pPr>
            <a:lvl5pPr>
              <a:defRPr sz="1100"/>
            </a:lvl5pPr>
            <a:lvl6pPr>
              <a:defRPr sz="1600"/>
            </a:lvl6pPr>
            <a:lvl7pPr>
              <a:defRPr sz="1600"/>
            </a:lvl7pPr>
            <a:lvl8pPr>
              <a:defRPr sz="1600"/>
            </a:lvl8pPr>
            <a:lvl9pPr>
              <a:defRPr sz="1600"/>
            </a:lvl9pPr>
          </a:lstStyle>
          <a:p>
            <a:pPr lvl="0"/>
            <a:r>
              <a:rPr lang="de-DE" noProof="0" smtClean="0"/>
              <a:t>Textmasterformat bearbeiten</a:t>
            </a:r>
          </a:p>
        </p:txBody>
      </p:sp>
      <p:sp>
        <p:nvSpPr>
          <p:cNvPr id="56" name="Inhalt 2"/>
          <p:cNvSpPr>
            <a:spLocks noGrp="1"/>
          </p:cNvSpPr>
          <p:nvPr>
            <p:ph sz="half" idx="44"/>
          </p:nvPr>
        </p:nvSpPr>
        <p:spPr bwMode="gray">
          <a:xfrm>
            <a:off x="8591550" y="1960100"/>
            <a:ext cx="3054350" cy="430800"/>
          </a:xfrm>
          <a:noFill/>
        </p:spPr>
        <p:txBody>
          <a:bodyPr lIns="504000" tIns="252000" rIns="0" bIns="252000" anchor="ctr" anchorCtr="0"/>
          <a:lstStyle>
            <a:lvl1pPr marL="0" indent="0">
              <a:buNone/>
              <a:defRPr sz="1200"/>
            </a:lvl1pPr>
            <a:lvl2pPr>
              <a:defRPr sz="1400"/>
            </a:lvl2pPr>
            <a:lvl3pPr>
              <a:defRPr sz="1200"/>
            </a:lvl3pPr>
            <a:lvl4pPr>
              <a:defRPr sz="1100"/>
            </a:lvl4pPr>
            <a:lvl5pPr>
              <a:defRPr sz="1100"/>
            </a:lvl5pPr>
            <a:lvl6pPr>
              <a:defRPr sz="1600"/>
            </a:lvl6pPr>
            <a:lvl7pPr>
              <a:defRPr sz="1600"/>
            </a:lvl7pPr>
            <a:lvl8pPr>
              <a:defRPr sz="1600"/>
            </a:lvl8pPr>
            <a:lvl9pPr>
              <a:defRPr sz="1600"/>
            </a:lvl9pPr>
          </a:lstStyle>
          <a:p>
            <a:pPr lvl="0"/>
            <a:r>
              <a:rPr lang="de-DE" noProof="0" smtClean="0"/>
              <a:t>Textmasterformat bearbeiten</a:t>
            </a:r>
          </a:p>
        </p:txBody>
      </p:sp>
      <p:sp>
        <p:nvSpPr>
          <p:cNvPr id="57" name="Bild 1"/>
          <p:cNvSpPr>
            <a:spLocks noGrp="1" noChangeAspect="1"/>
          </p:cNvSpPr>
          <p:nvPr>
            <p:ph type="pic" sz="quarter" idx="45"/>
          </p:nvPr>
        </p:nvSpPr>
        <p:spPr bwMode="gray">
          <a:xfrm>
            <a:off x="539750" y="4481851"/>
            <a:ext cx="2130579" cy="1328399"/>
          </a:xfrm>
          <a:prstGeom prst="rect">
            <a:avLst/>
          </a:prstGeom>
          <a:solidFill>
            <a:schemeClr val="bg1">
              <a:lumMod val="85000"/>
            </a:schemeClr>
          </a:solidFill>
        </p:spPr>
        <p:txBody>
          <a:bodyPr anchor="ctr"/>
          <a:lstStyle>
            <a:lvl1pPr marL="0" indent="0" algn="ctr">
              <a:buNone/>
              <a:defRPr/>
            </a:lvl1pPr>
          </a:lstStyle>
          <a:p>
            <a:r>
              <a:rPr lang="de-DE" noProof="0" dirty="0" smtClean="0"/>
              <a:t>Bild durch Klicken auf Symbol hinzufügen</a:t>
            </a:r>
            <a:endParaRPr lang="de-DE" noProof="0" dirty="0"/>
          </a:p>
        </p:txBody>
      </p:sp>
      <p:sp>
        <p:nvSpPr>
          <p:cNvPr id="58" name="Inhalt 1"/>
          <p:cNvSpPr>
            <a:spLocks noGrp="1"/>
          </p:cNvSpPr>
          <p:nvPr>
            <p:ph sz="half" idx="46"/>
          </p:nvPr>
        </p:nvSpPr>
        <p:spPr bwMode="gray">
          <a:xfrm>
            <a:off x="5735488" y="4481850"/>
            <a:ext cx="2494112" cy="1328400"/>
          </a:xfrm>
          <a:noFill/>
        </p:spPr>
        <p:txBody>
          <a:bodyPr lIns="0" tIns="0" rIns="0" bIns="0" anchor="ctr" anchorCtr="0"/>
          <a:lstStyle>
            <a:lvl1pPr marL="0" indent="0">
              <a:buNone/>
              <a:defRPr sz="1400"/>
            </a:lvl1pPr>
            <a:lvl2pPr>
              <a:defRPr sz="1400"/>
            </a:lvl2pPr>
            <a:lvl3pPr>
              <a:defRPr sz="1200"/>
            </a:lvl3pPr>
            <a:lvl4pPr>
              <a:defRPr sz="1100"/>
            </a:lvl4pPr>
            <a:lvl5pPr>
              <a:defRPr sz="1100"/>
            </a:lvl5pPr>
            <a:lvl6pPr>
              <a:defRPr sz="1600"/>
            </a:lvl6pPr>
            <a:lvl7pPr>
              <a:defRPr sz="1600"/>
            </a:lvl7pPr>
            <a:lvl8pPr>
              <a:defRPr sz="1600"/>
            </a:lvl8pPr>
            <a:lvl9pPr>
              <a:defRPr sz="1600"/>
            </a:lvl9pPr>
          </a:lstStyle>
          <a:p>
            <a:pPr lvl="0"/>
            <a:r>
              <a:rPr lang="de-DE" noProof="0" smtClean="0"/>
              <a:t>Textmasterformat bearbeiten</a:t>
            </a:r>
          </a:p>
        </p:txBody>
      </p:sp>
      <p:sp>
        <p:nvSpPr>
          <p:cNvPr id="59" name="Inhalt 2"/>
          <p:cNvSpPr>
            <a:spLocks noGrp="1"/>
          </p:cNvSpPr>
          <p:nvPr>
            <p:ph sz="half" idx="47"/>
          </p:nvPr>
        </p:nvSpPr>
        <p:spPr bwMode="gray">
          <a:xfrm>
            <a:off x="8591550" y="4481850"/>
            <a:ext cx="3054350" cy="430800"/>
          </a:xfrm>
          <a:noFill/>
        </p:spPr>
        <p:txBody>
          <a:bodyPr lIns="504000" tIns="252000" rIns="0" bIns="252000" anchor="ctr" anchorCtr="0"/>
          <a:lstStyle>
            <a:lvl1pPr marL="0" indent="0">
              <a:buNone/>
              <a:defRPr sz="1200"/>
            </a:lvl1pPr>
            <a:lvl2pPr>
              <a:defRPr sz="1400"/>
            </a:lvl2pPr>
            <a:lvl3pPr>
              <a:defRPr sz="1200"/>
            </a:lvl3pPr>
            <a:lvl4pPr>
              <a:defRPr sz="1100"/>
            </a:lvl4pPr>
            <a:lvl5pPr>
              <a:defRPr sz="1100"/>
            </a:lvl5pPr>
            <a:lvl6pPr>
              <a:defRPr sz="1600"/>
            </a:lvl6pPr>
            <a:lvl7pPr>
              <a:defRPr sz="1600"/>
            </a:lvl7pPr>
            <a:lvl8pPr>
              <a:defRPr sz="1600"/>
            </a:lvl8pPr>
            <a:lvl9pPr>
              <a:defRPr sz="1600"/>
            </a:lvl9pPr>
          </a:lstStyle>
          <a:p>
            <a:pPr lvl="0"/>
            <a:r>
              <a:rPr lang="de-DE" noProof="0" smtClean="0"/>
              <a:t>Textmasterformat bearbeiten</a:t>
            </a:r>
          </a:p>
        </p:txBody>
      </p:sp>
      <p:sp>
        <p:nvSpPr>
          <p:cNvPr id="60" name="Text 1"/>
          <p:cNvSpPr>
            <a:spLocks noGrp="1"/>
          </p:cNvSpPr>
          <p:nvPr>
            <p:ph type="body" sz="quarter" idx="48"/>
          </p:nvPr>
        </p:nvSpPr>
        <p:spPr bwMode="gray">
          <a:xfrm>
            <a:off x="2691252" y="4481850"/>
            <a:ext cx="2865486" cy="1328399"/>
          </a:xfrm>
          <a:solidFill>
            <a:schemeClr val="accent1"/>
          </a:solidFill>
        </p:spPr>
        <p:txBody>
          <a:bodyPr lIns="144000" tIns="144000" rIns="144000" anchor="t" anchorCtr="0"/>
          <a:lstStyle>
            <a:lvl1pPr marL="0" indent="0" algn="l">
              <a:buFontTx/>
              <a:buNone/>
              <a:defRPr sz="1200">
                <a:solidFill>
                  <a:schemeClr val="bg1"/>
                </a:solidFill>
              </a:defRPr>
            </a:lvl1pPr>
          </a:lstStyle>
          <a:p>
            <a:pPr lvl="0"/>
            <a:r>
              <a:rPr lang="de-DE" noProof="0" smtClean="0"/>
              <a:t>Textmasterformat bearbeiten</a:t>
            </a:r>
          </a:p>
        </p:txBody>
      </p:sp>
      <p:sp>
        <p:nvSpPr>
          <p:cNvPr id="61" name="Inhalt 2"/>
          <p:cNvSpPr>
            <a:spLocks noGrp="1"/>
          </p:cNvSpPr>
          <p:nvPr>
            <p:ph sz="half" idx="49"/>
          </p:nvPr>
        </p:nvSpPr>
        <p:spPr bwMode="gray">
          <a:xfrm>
            <a:off x="8591550" y="5379450"/>
            <a:ext cx="3054350" cy="430800"/>
          </a:xfrm>
          <a:noFill/>
        </p:spPr>
        <p:txBody>
          <a:bodyPr lIns="504000" tIns="252000" rIns="0" bIns="252000" anchor="ctr" anchorCtr="0"/>
          <a:lstStyle>
            <a:lvl1pPr marL="0" indent="0">
              <a:buNone/>
              <a:defRPr sz="1200"/>
            </a:lvl1pPr>
            <a:lvl2pPr>
              <a:defRPr sz="1400"/>
            </a:lvl2pPr>
            <a:lvl3pPr>
              <a:defRPr sz="1200"/>
            </a:lvl3pPr>
            <a:lvl4pPr>
              <a:defRPr sz="1100"/>
            </a:lvl4pPr>
            <a:lvl5pPr>
              <a:defRPr sz="1100"/>
            </a:lvl5pPr>
            <a:lvl6pPr>
              <a:defRPr sz="1600"/>
            </a:lvl6pPr>
            <a:lvl7pPr>
              <a:defRPr sz="1600"/>
            </a:lvl7pPr>
            <a:lvl8pPr>
              <a:defRPr sz="1600"/>
            </a:lvl8pPr>
            <a:lvl9pPr>
              <a:defRPr sz="1600"/>
            </a:lvl9pPr>
          </a:lstStyle>
          <a:p>
            <a:pPr lvl="0"/>
            <a:r>
              <a:rPr lang="de-DE" noProof="0" smtClean="0"/>
              <a:t>Textmasterformat bearbeiten</a:t>
            </a:r>
          </a:p>
        </p:txBody>
      </p:sp>
      <p:sp>
        <p:nvSpPr>
          <p:cNvPr id="62" name="Inhalt 2"/>
          <p:cNvSpPr>
            <a:spLocks noGrp="1"/>
          </p:cNvSpPr>
          <p:nvPr>
            <p:ph sz="half" idx="50"/>
          </p:nvPr>
        </p:nvSpPr>
        <p:spPr bwMode="gray">
          <a:xfrm>
            <a:off x="8591550" y="4930650"/>
            <a:ext cx="3054350" cy="430800"/>
          </a:xfrm>
          <a:noFill/>
        </p:spPr>
        <p:txBody>
          <a:bodyPr lIns="504000" tIns="252000" rIns="0" bIns="252000" anchor="ctr" anchorCtr="0"/>
          <a:lstStyle>
            <a:lvl1pPr marL="0" indent="0">
              <a:buNone/>
              <a:defRPr sz="1200"/>
            </a:lvl1pPr>
            <a:lvl2pPr>
              <a:defRPr sz="1400"/>
            </a:lvl2pPr>
            <a:lvl3pPr>
              <a:defRPr sz="1200"/>
            </a:lvl3pPr>
            <a:lvl4pPr>
              <a:defRPr sz="1100"/>
            </a:lvl4pPr>
            <a:lvl5pPr>
              <a:defRPr sz="1100"/>
            </a:lvl5pPr>
            <a:lvl6pPr>
              <a:defRPr sz="1600"/>
            </a:lvl6pPr>
            <a:lvl7pPr>
              <a:defRPr sz="1600"/>
            </a:lvl7pPr>
            <a:lvl8pPr>
              <a:defRPr sz="1600"/>
            </a:lvl8pPr>
            <a:lvl9pPr>
              <a:defRPr sz="1600"/>
            </a:lvl9pPr>
          </a:lstStyle>
          <a:p>
            <a:pPr lvl="0"/>
            <a:r>
              <a:rPr lang="de-DE" noProof="0" smtClean="0"/>
              <a:t>Textmasterformat bearbeiten</a:t>
            </a:r>
          </a:p>
        </p:txBody>
      </p:sp>
      <p:sp>
        <p:nvSpPr>
          <p:cNvPr id="63" name="Bild 1"/>
          <p:cNvSpPr>
            <a:spLocks noGrp="1" noChangeAspect="1"/>
          </p:cNvSpPr>
          <p:nvPr>
            <p:ph type="pic" sz="quarter" idx="51"/>
          </p:nvPr>
        </p:nvSpPr>
        <p:spPr bwMode="gray">
          <a:xfrm>
            <a:off x="539750" y="2996953"/>
            <a:ext cx="2130579" cy="1328399"/>
          </a:xfrm>
          <a:prstGeom prst="rect">
            <a:avLst/>
          </a:prstGeom>
          <a:solidFill>
            <a:schemeClr val="bg1">
              <a:lumMod val="85000"/>
            </a:schemeClr>
          </a:solidFill>
        </p:spPr>
        <p:txBody>
          <a:bodyPr anchor="ctr"/>
          <a:lstStyle>
            <a:lvl1pPr marL="0" indent="0" algn="ctr">
              <a:buNone/>
              <a:defRPr/>
            </a:lvl1pPr>
          </a:lstStyle>
          <a:p>
            <a:r>
              <a:rPr lang="de-DE" noProof="0" dirty="0" smtClean="0"/>
              <a:t>Bild durch Klicken auf Symbol hinzufügen</a:t>
            </a:r>
            <a:endParaRPr lang="de-DE" noProof="0" dirty="0"/>
          </a:p>
        </p:txBody>
      </p:sp>
      <p:sp>
        <p:nvSpPr>
          <p:cNvPr id="64" name="Inhalt 1"/>
          <p:cNvSpPr>
            <a:spLocks noGrp="1"/>
          </p:cNvSpPr>
          <p:nvPr>
            <p:ph sz="half" idx="52"/>
          </p:nvPr>
        </p:nvSpPr>
        <p:spPr bwMode="gray">
          <a:xfrm>
            <a:off x="5735488" y="2996952"/>
            <a:ext cx="2494112" cy="1328400"/>
          </a:xfrm>
          <a:noFill/>
        </p:spPr>
        <p:txBody>
          <a:bodyPr lIns="0" tIns="0" rIns="0" bIns="0" anchor="ctr" anchorCtr="0"/>
          <a:lstStyle>
            <a:lvl1pPr marL="0" indent="0">
              <a:buNone/>
              <a:defRPr sz="1400"/>
            </a:lvl1pPr>
            <a:lvl2pPr>
              <a:defRPr sz="1400"/>
            </a:lvl2pPr>
            <a:lvl3pPr>
              <a:defRPr sz="1200"/>
            </a:lvl3pPr>
            <a:lvl4pPr>
              <a:defRPr sz="1100"/>
            </a:lvl4pPr>
            <a:lvl5pPr>
              <a:defRPr sz="1100"/>
            </a:lvl5pPr>
            <a:lvl6pPr>
              <a:defRPr sz="1600"/>
            </a:lvl6pPr>
            <a:lvl7pPr>
              <a:defRPr sz="1600"/>
            </a:lvl7pPr>
            <a:lvl8pPr>
              <a:defRPr sz="1600"/>
            </a:lvl8pPr>
            <a:lvl9pPr>
              <a:defRPr sz="1600"/>
            </a:lvl9pPr>
          </a:lstStyle>
          <a:p>
            <a:pPr lvl="0"/>
            <a:r>
              <a:rPr lang="de-DE" noProof="0" smtClean="0"/>
              <a:t>Textmasterformat bearbeiten</a:t>
            </a:r>
          </a:p>
        </p:txBody>
      </p:sp>
      <p:sp>
        <p:nvSpPr>
          <p:cNvPr id="65" name="Inhalt 2"/>
          <p:cNvSpPr>
            <a:spLocks noGrp="1"/>
          </p:cNvSpPr>
          <p:nvPr>
            <p:ph sz="half" idx="53"/>
          </p:nvPr>
        </p:nvSpPr>
        <p:spPr bwMode="gray">
          <a:xfrm>
            <a:off x="8591550" y="2996952"/>
            <a:ext cx="3054350" cy="430800"/>
          </a:xfrm>
          <a:noFill/>
        </p:spPr>
        <p:txBody>
          <a:bodyPr lIns="504000" tIns="252000" rIns="0" bIns="252000" anchor="ctr" anchorCtr="0"/>
          <a:lstStyle>
            <a:lvl1pPr marL="0" indent="0">
              <a:buNone/>
              <a:defRPr sz="1200"/>
            </a:lvl1pPr>
            <a:lvl2pPr>
              <a:defRPr sz="1400"/>
            </a:lvl2pPr>
            <a:lvl3pPr>
              <a:defRPr sz="1200"/>
            </a:lvl3pPr>
            <a:lvl4pPr>
              <a:defRPr sz="1100"/>
            </a:lvl4pPr>
            <a:lvl5pPr>
              <a:defRPr sz="1100"/>
            </a:lvl5pPr>
            <a:lvl6pPr>
              <a:defRPr sz="1600"/>
            </a:lvl6pPr>
            <a:lvl7pPr>
              <a:defRPr sz="1600"/>
            </a:lvl7pPr>
            <a:lvl8pPr>
              <a:defRPr sz="1600"/>
            </a:lvl8pPr>
            <a:lvl9pPr>
              <a:defRPr sz="1600"/>
            </a:lvl9pPr>
          </a:lstStyle>
          <a:p>
            <a:pPr lvl="0"/>
            <a:r>
              <a:rPr lang="de-DE" noProof="0" smtClean="0"/>
              <a:t>Textmasterformat bearbeiten</a:t>
            </a:r>
          </a:p>
        </p:txBody>
      </p:sp>
      <p:sp>
        <p:nvSpPr>
          <p:cNvPr id="66" name="Text 1"/>
          <p:cNvSpPr>
            <a:spLocks noGrp="1"/>
          </p:cNvSpPr>
          <p:nvPr>
            <p:ph type="body" sz="quarter" idx="54"/>
          </p:nvPr>
        </p:nvSpPr>
        <p:spPr bwMode="gray">
          <a:xfrm>
            <a:off x="2691252" y="2996952"/>
            <a:ext cx="2865486" cy="1328399"/>
          </a:xfrm>
          <a:solidFill>
            <a:schemeClr val="accent1"/>
          </a:solidFill>
        </p:spPr>
        <p:txBody>
          <a:bodyPr lIns="144000" tIns="144000" rIns="144000" anchor="t" anchorCtr="0"/>
          <a:lstStyle>
            <a:lvl1pPr marL="0" indent="0" algn="l">
              <a:buFontTx/>
              <a:buNone/>
              <a:defRPr sz="1200">
                <a:solidFill>
                  <a:schemeClr val="bg1"/>
                </a:solidFill>
              </a:defRPr>
            </a:lvl1pPr>
          </a:lstStyle>
          <a:p>
            <a:pPr lvl="0"/>
            <a:r>
              <a:rPr lang="de-DE" noProof="0" smtClean="0"/>
              <a:t>Textmasterformat bearbeiten</a:t>
            </a:r>
          </a:p>
        </p:txBody>
      </p:sp>
      <p:sp>
        <p:nvSpPr>
          <p:cNvPr id="67" name="Inhalt 2"/>
          <p:cNvSpPr>
            <a:spLocks noGrp="1"/>
          </p:cNvSpPr>
          <p:nvPr>
            <p:ph sz="half" idx="55"/>
          </p:nvPr>
        </p:nvSpPr>
        <p:spPr bwMode="gray">
          <a:xfrm>
            <a:off x="8591550" y="3894552"/>
            <a:ext cx="3054350" cy="430800"/>
          </a:xfrm>
          <a:noFill/>
        </p:spPr>
        <p:txBody>
          <a:bodyPr lIns="504000" tIns="252000" rIns="0" bIns="252000" anchor="ctr" anchorCtr="0"/>
          <a:lstStyle>
            <a:lvl1pPr marL="0" indent="0">
              <a:buNone/>
              <a:defRPr sz="1200"/>
            </a:lvl1pPr>
            <a:lvl2pPr>
              <a:defRPr sz="1400"/>
            </a:lvl2pPr>
            <a:lvl3pPr>
              <a:defRPr sz="1200"/>
            </a:lvl3pPr>
            <a:lvl4pPr>
              <a:defRPr sz="1100"/>
            </a:lvl4pPr>
            <a:lvl5pPr>
              <a:defRPr sz="1100"/>
            </a:lvl5pPr>
            <a:lvl6pPr>
              <a:defRPr sz="1600"/>
            </a:lvl6pPr>
            <a:lvl7pPr>
              <a:defRPr sz="1600"/>
            </a:lvl7pPr>
            <a:lvl8pPr>
              <a:defRPr sz="1600"/>
            </a:lvl8pPr>
            <a:lvl9pPr>
              <a:defRPr sz="1600"/>
            </a:lvl9pPr>
          </a:lstStyle>
          <a:p>
            <a:pPr lvl="0"/>
            <a:r>
              <a:rPr lang="de-DE" noProof="0" smtClean="0"/>
              <a:t>Textmasterformat bearbeiten</a:t>
            </a:r>
          </a:p>
        </p:txBody>
      </p:sp>
      <p:sp>
        <p:nvSpPr>
          <p:cNvPr id="68" name="Inhalt 2"/>
          <p:cNvSpPr>
            <a:spLocks noGrp="1"/>
          </p:cNvSpPr>
          <p:nvPr>
            <p:ph sz="half" idx="56"/>
          </p:nvPr>
        </p:nvSpPr>
        <p:spPr bwMode="gray">
          <a:xfrm>
            <a:off x="8591550" y="3445752"/>
            <a:ext cx="3054350" cy="430800"/>
          </a:xfrm>
          <a:noFill/>
        </p:spPr>
        <p:txBody>
          <a:bodyPr lIns="504000" tIns="252000" rIns="0" bIns="252000" anchor="ctr" anchorCtr="0"/>
          <a:lstStyle>
            <a:lvl1pPr marL="0" indent="0">
              <a:buNone/>
              <a:defRPr sz="1200"/>
            </a:lvl1pPr>
            <a:lvl2pPr>
              <a:defRPr sz="1400"/>
            </a:lvl2pPr>
            <a:lvl3pPr>
              <a:defRPr sz="1200"/>
            </a:lvl3pPr>
            <a:lvl4pPr>
              <a:defRPr sz="1100"/>
            </a:lvl4pPr>
            <a:lvl5pPr>
              <a:defRPr sz="1100"/>
            </a:lvl5pPr>
            <a:lvl6pPr>
              <a:defRPr sz="1600"/>
            </a:lvl6pPr>
            <a:lvl7pPr>
              <a:defRPr sz="1600"/>
            </a:lvl7pPr>
            <a:lvl8pPr>
              <a:defRPr sz="1600"/>
            </a:lvl8pPr>
            <a:lvl9pPr>
              <a:defRPr sz="1600"/>
            </a:lvl9pPr>
          </a:lstStyle>
          <a:p>
            <a:pPr lvl="0"/>
            <a:r>
              <a:rPr lang="de-DE" noProof="0" smtClean="0"/>
              <a:t>Textmasterformat bearbeiten</a:t>
            </a:r>
          </a:p>
        </p:txBody>
      </p:sp>
      <p:cxnSp>
        <p:nvCxnSpPr>
          <p:cNvPr id="5" name="Gerade Verbindung 4"/>
          <p:cNvCxnSpPr/>
          <p:nvPr userDrawn="1"/>
        </p:nvCxnSpPr>
        <p:spPr>
          <a:xfrm>
            <a:off x="541338" y="4403602"/>
            <a:ext cx="11104562" cy="0"/>
          </a:xfrm>
          <a:prstGeom prst="line">
            <a:avLst/>
          </a:prstGeom>
          <a:ln w="6350">
            <a:solidFill>
              <a:schemeClr val="bg1">
                <a:lumMod val="8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73" name="Gerade Verbindung 72"/>
          <p:cNvCxnSpPr/>
          <p:nvPr userDrawn="1"/>
        </p:nvCxnSpPr>
        <p:spPr>
          <a:xfrm>
            <a:off x="541338" y="2918325"/>
            <a:ext cx="11104562" cy="0"/>
          </a:xfrm>
          <a:prstGeom prst="line">
            <a:avLst/>
          </a:prstGeom>
          <a:ln w="6350">
            <a:solidFill>
              <a:schemeClr val="bg1">
                <a:lumMod val="85000"/>
              </a:schemeClr>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4706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01_Titelfolie">
    <p:spTree>
      <p:nvGrpSpPr>
        <p:cNvPr id="1" name=""/>
        <p:cNvGrpSpPr/>
        <p:nvPr/>
      </p:nvGrpSpPr>
      <p:grpSpPr>
        <a:xfrm>
          <a:off x="0" y="0"/>
          <a:ext cx="0" cy="0"/>
          <a:chOff x="0" y="0"/>
          <a:chExt cx="0" cy="0"/>
        </a:xfrm>
      </p:grpSpPr>
      <p:pic>
        <p:nvPicPr>
          <p:cNvPr id="6" name="Dekorbalken grau"/>
          <p:cNvPicPr>
            <a:picLocks noChangeAspect="1"/>
          </p:cNvPicPr>
          <p:nvPr userDrawn="1"/>
        </p:nvPicPr>
        <p:blipFill rotWithShape="1">
          <a:blip r:embed="rId2"/>
          <a:srcRect l="12880" t="83186" r="12880" b="2972"/>
          <a:stretch/>
        </p:blipFill>
        <p:spPr bwMode="gray">
          <a:xfrm>
            <a:off x="794" y="6708531"/>
            <a:ext cx="12188825" cy="149470"/>
          </a:xfrm>
          <a:prstGeom prst="rect">
            <a:avLst/>
          </a:prstGeom>
        </p:spPr>
      </p:pic>
      <p:sp>
        <p:nvSpPr>
          <p:cNvPr id="5" name="Dekorbalken orange"/>
          <p:cNvSpPr/>
          <p:nvPr userDrawn="1"/>
        </p:nvSpPr>
        <p:spPr bwMode="gray">
          <a:xfrm>
            <a:off x="0" y="0"/>
            <a:ext cx="12190413" cy="15113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solidFill>
                <a:prstClr val="white"/>
              </a:solidFill>
            </a:endParaRPr>
          </a:p>
        </p:txBody>
      </p:sp>
      <p:pic>
        <p:nvPicPr>
          <p:cNvPr id="8" name="Logo 1"/>
          <p:cNvPicPr>
            <a:picLocks noChangeAspect="1"/>
          </p:cNvPicPr>
          <p:nvPr userDrawn="1"/>
        </p:nvPicPr>
        <p:blipFill>
          <a:blip r:embed="rId3"/>
          <a:stretch>
            <a:fillRect/>
          </a:stretch>
        </p:blipFill>
        <p:spPr bwMode="gray">
          <a:xfrm>
            <a:off x="9922330" y="492382"/>
            <a:ext cx="1725158" cy="615172"/>
          </a:xfrm>
          <a:prstGeom prst="rect">
            <a:avLst/>
          </a:prstGeom>
        </p:spPr>
      </p:pic>
      <p:pic>
        <p:nvPicPr>
          <p:cNvPr id="9" name="Logo 2"/>
          <p:cNvPicPr>
            <a:picLocks noChangeAspect="1"/>
          </p:cNvPicPr>
          <p:nvPr userDrawn="1"/>
        </p:nvPicPr>
        <p:blipFill>
          <a:blip r:embed="rId4"/>
          <a:stretch>
            <a:fillRect/>
          </a:stretch>
        </p:blipFill>
        <p:spPr bwMode="gray">
          <a:xfrm>
            <a:off x="469270" y="804430"/>
            <a:ext cx="2664296" cy="303124"/>
          </a:xfrm>
          <a:prstGeom prst="rect">
            <a:avLst/>
          </a:prstGeom>
        </p:spPr>
      </p:pic>
      <p:sp>
        <p:nvSpPr>
          <p:cNvPr id="12" name="Titel"/>
          <p:cNvSpPr>
            <a:spLocks noGrp="1"/>
          </p:cNvSpPr>
          <p:nvPr>
            <p:ph type="body" sz="quarter" idx="12" hasCustomPrompt="1"/>
          </p:nvPr>
        </p:nvSpPr>
        <p:spPr bwMode="gray">
          <a:xfrm>
            <a:off x="539750" y="2154126"/>
            <a:ext cx="11107738" cy="1872760"/>
          </a:xfrm>
        </p:spPr>
        <p:txBody>
          <a:bodyPr vert="horz" lIns="0" tIns="0" rIns="0" bIns="0" rtlCol="0" anchor="b">
            <a:noAutofit/>
          </a:bodyPr>
          <a:lstStyle>
            <a:lvl1pPr marL="0" indent="0">
              <a:buNone/>
              <a:defRPr lang="de-DE" sz="4800" b="1" dirty="0">
                <a:solidFill>
                  <a:schemeClr val="accent1"/>
                </a:solidFill>
                <a:latin typeface="+mj-lt"/>
                <a:ea typeface="+mj-ea"/>
                <a:cs typeface="+mj-cs"/>
              </a:defRPr>
            </a:lvl1pPr>
          </a:lstStyle>
          <a:p>
            <a:pPr marL="0" lvl="0"/>
            <a:r>
              <a:rPr lang="de-DE" noProof="0" dirty="0"/>
              <a:t>Titelmasterformat </a:t>
            </a:r>
            <a:br>
              <a:rPr lang="de-DE" noProof="0" dirty="0"/>
            </a:br>
            <a:r>
              <a:rPr lang="de-DE" noProof="0" dirty="0"/>
              <a:t>bearbeiten</a:t>
            </a:r>
          </a:p>
        </p:txBody>
      </p:sp>
      <p:sp>
        <p:nvSpPr>
          <p:cNvPr id="11" name="Untertitel"/>
          <p:cNvSpPr>
            <a:spLocks noGrp="1"/>
          </p:cNvSpPr>
          <p:nvPr>
            <p:ph type="subTitle" idx="1"/>
          </p:nvPr>
        </p:nvSpPr>
        <p:spPr bwMode="gray">
          <a:xfrm>
            <a:off x="539750" y="4198277"/>
            <a:ext cx="11107738" cy="360000"/>
          </a:xfrm>
        </p:spPr>
        <p:txBody>
          <a:bodyPr/>
          <a:lstStyle>
            <a:lvl1pPr marL="0" indent="0" algn="l">
              <a:lnSpc>
                <a:spcPct val="90000"/>
              </a:lnSpc>
              <a:buFont typeface="Arial" panose="020B0604020202020204" pitchFamily="34" charset="0"/>
              <a:buNone/>
              <a:defRPr sz="2400" b="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de-DE" noProof="0" dirty="0"/>
          </a:p>
        </p:txBody>
      </p:sp>
      <p:sp>
        <p:nvSpPr>
          <p:cNvPr id="13" name="Datum &amp; Autor"/>
          <p:cNvSpPr>
            <a:spLocks noGrp="1"/>
          </p:cNvSpPr>
          <p:nvPr>
            <p:ph type="body" sz="quarter" idx="13" hasCustomPrompt="1"/>
          </p:nvPr>
        </p:nvSpPr>
        <p:spPr bwMode="gray">
          <a:xfrm>
            <a:off x="539749" y="5292969"/>
            <a:ext cx="11107738" cy="512615"/>
          </a:xfrm>
        </p:spPr>
        <p:txBody>
          <a:bodyPr vert="horz" lIns="0" tIns="0" rIns="0" bIns="0" rtlCol="0">
            <a:noAutofit/>
          </a:bodyPr>
          <a:lstStyle>
            <a:lvl1pPr marL="270000" indent="-270000">
              <a:buNone/>
              <a:defRPr lang="en-US" sz="1400" b="1" dirty="0">
                <a:solidFill>
                  <a:schemeClr val="tx2">
                    <a:lumMod val="60000"/>
                    <a:lumOff val="40000"/>
                  </a:schemeClr>
                </a:solidFill>
              </a:defRPr>
            </a:lvl1pPr>
          </a:lstStyle>
          <a:p>
            <a:pPr marL="0" lvl="0" indent="0"/>
            <a:r>
              <a:rPr lang="de-DE" noProof="0" dirty="0"/>
              <a:t>Datum, Autor durch Klicken hinzufügen</a:t>
            </a:r>
          </a:p>
        </p:txBody>
      </p:sp>
    </p:spTree>
    <p:extLst>
      <p:ext uri="{BB962C8B-B14F-4D97-AF65-F5344CB8AC3E}">
        <p14:creationId xmlns:p14="http://schemas.microsoft.com/office/powerpoint/2010/main" val="1205868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02_Zwischenfolie">
    <p:spTree>
      <p:nvGrpSpPr>
        <p:cNvPr id="1" name=""/>
        <p:cNvGrpSpPr/>
        <p:nvPr/>
      </p:nvGrpSpPr>
      <p:grpSpPr>
        <a:xfrm>
          <a:off x="0" y="0"/>
          <a:ext cx="0" cy="0"/>
          <a:chOff x="0" y="0"/>
          <a:chExt cx="0" cy="0"/>
        </a:xfrm>
      </p:grpSpPr>
      <p:sp>
        <p:nvSpPr>
          <p:cNvPr id="13" name="Inhalt"/>
          <p:cNvSpPr>
            <a:spLocks noGrp="1"/>
          </p:cNvSpPr>
          <p:nvPr>
            <p:ph sz="half" idx="15"/>
          </p:nvPr>
        </p:nvSpPr>
        <p:spPr bwMode="gray">
          <a:xfrm>
            <a:off x="0" y="1512000"/>
            <a:ext cx="12188824" cy="4298400"/>
          </a:xfrm>
          <a:solidFill>
            <a:schemeClr val="accent1"/>
          </a:solidFill>
        </p:spPr>
        <p:txBody>
          <a:bodyPr lIns="3600000" tIns="540000" rIns="540000" bIns="540000" anchor="ctr"/>
          <a:lstStyle>
            <a:lvl1pPr marL="0" indent="0" algn="l">
              <a:buNone/>
              <a:defRPr sz="36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800"/>
            </a:lvl6pPr>
            <a:lvl7pPr>
              <a:defRPr sz="1800"/>
            </a:lvl7pPr>
            <a:lvl8pPr>
              <a:defRPr sz="1800"/>
            </a:lvl8pPr>
            <a:lvl9pPr>
              <a:defRPr sz="1800"/>
            </a:lvl9pPr>
          </a:lstStyle>
          <a:p>
            <a:pPr lvl="0"/>
            <a:r>
              <a:rPr lang="de-DE" noProof="0" dirty="0"/>
              <a:t>Textmasterformat bearbeiten</a:t>
            </a:r>
          </a:p>
        </p:txBody>
      </p:sp>
      <p:sp>
        <p:nvSpPr>
          <p:cNvPr id="19" name="Nr."/>
          <p:cNvSpPr>
            <a:spLocks noGrp="1"/>
          </p:cNvSpPr>
          <p:nvPr>
            <p:ph type="body" sz="quarter" idx="33" hasCustomPrompt="1"/>
          </p:nvPr>
        </p:nvSpPr>
        <p:spPr bwMode="gray">
          <a:xfrm>
            <a:off x="540000" y="3121200"/>
            <a:ext cx="1872000" cy="1080000"/>
          </a:xfrm>
          <a:noFill/>
        </p:spPr>
        <p:txBody>
          <a:bodyPr vert="horz" wrap="square" lIns="0" tIns="0" rIns="0" bIns="0" rtlCol="0" anchor="ctr" anchorCtr="0">
            <a:noAutofit/>
          </a:bodyPr>
          <a:lstStyle>
            <a:lvl1pPr marL="1143000" indent="-1143000" algn="r">
              <a:buFont typeface="Arial" panose="020B0604020202020204" pitchFamily="34" charset="0"/>
              <a:buNone/>
              <a:defRPr lang="de-DE" sz="8800" b="1" dirty="0">
                <a:solidFill>
                  <a:schemeClr val="bg1"/>
                </a:solidFill>
              </a:defRPr>
            </a:lvl1pPr>
          </a:lstStyle>
          <a:p>
            <a:pPr marL="0" lvl="0" indent="0" algn="r">
              <a:lnSpc>
                <a:spcPct val="90000"/>
              </a:lnSpc>
            </a:pPr>
            <a:r>
              <a:rPr lang="de-DE" dirty="0"/>
              <a:t>01</a:t>
            </a:r>
          </a:p>
        </p:txBody>
      </p:sp>
      <p:sp>
        <p:nvSpPr>
          <p:cNvPr id="15" name="Linie"/>
          <p:cNvSpPr>
            <a:spLocks noGrp="1"/>
          </p:cNvSpPr>
          <p:nvPr>
            <p:ph type="body" sz="quarter" idx="10" hasCustomPrompt="1"/>
          </p:nvPr>
        </p:nvSpPr>
        <p:spPr bwMode="gray">
          <a:xfrm>
            <a:off x="2974582" y="2806200"/>
            <a:ext cx="18000" cy="1710000"/>
          </a:xfrm>
          <a:prstGeom prst="rect">
            <a:avLst/>
          </a:prstGeom>
          <a:solidFill>
            <a:schemeClr val="bg1"/>
          </a:solidFill>
        </p:spPr>
        <p:txBody>
          <a:bodyPr vert="horz" lIns="0" tIns="0" rIns="0" bIns="0" rtlCol="0">
            <a:noAutofit/>
          </a:bodyPr>
          <a:lstStyle>
            <a:lvl1pPr marL="270000" indent="-270000">
              <a:buNone/>
              <a:defRPr lang="de-DE" noProof="0" dirty="0">
                <a:solidFill>
                  <a:schemeClr val="bg1"/>
                </a:solidFill>
              </a:defRPr>
            </a:lvl1pPr>
          </a:lstStyle>
          <a:p>
            <a:pPr marL="0" lvl="0" indent="0"/>
            <a:r>
              <a:rPr lang="de-DE" noProof="0" dirty="0"/>
              <a:t> </a:t>
            </a:r>
          </a:p>
        </p:txBody>
      </p:sp>
      <p:sp>
        <p:nvSpPr>
          <p:cNvPr id="5" name="Fußzeile"/>
          <p:cNvSpPr>
            <a:spLocks noGrp="1"/>
          </p:cNvSpPr>
          <p:nvPr>
            <p:ph type="ftr" sz="quarter" idx="11"/>
          </p:nvPr>
        </p:nvSpPr>
        <p:spPr bwMode="gray">
          <a:xfrm>
            <a:off x="6809937" y="6220488"/>
            <a:ext cx="4320000" cy="295511"/>
          </a:xfrm>
          <a:prstGeom prst="rect">
            <a:avLst/>
          </a:prstGeom>
        </p:spPr>
        <p:txBody>
          <a:bodyPr/>
          <a:lstStyle/>
          <a:p>
            <a:r>
              <a:rPr lang="de-DE" dirty="0">
                <a:solidFill>
                  <a:prstClr val="black"/>
                </a:solidFill>
              </a:rPr>
              <a:t>Das ist eine Fußzeile.</a:t>
            </a:r>
          </a:p>
        </p:txBody>
      </p:sp>
      <p:sp>
        <p:nvSpPr>
          <p:cNvPr id="6" name="Foliennummer"/>
          <p:cNvSpPr>
            <a:spLocks noGrp="1"/>
          </p:cNvSpPr>
          <p:nvPr>
            <p:ph type="sldNum" sz="quarter" idx="12"/>
          </p:nvPr>
        </p:nvSpPr>
        <p:spPr bwMode="gray"/>
        <p:txBody>
          <a:bodyPr/>
          <a:lstStyle/>
          <a:p>
            <a:fld id="{02CEFE82-39F2-4F47-8A0C-D5AB3496FA5C}" type="slidenum">
              <a:rPr lang="de-DE" smtClean="0">
                <a:solidFill>
                  <a:srgbClr val="FF6600"/>
                </a:solidFill>
              </a:rPr>
              <a:pPr/>
              <a:t>‹Nr.›</a:t>
            </a:fld>
            <a:endParaRPr lang="de-DE" dirty="0">
              <a:solidFill>
                <a:srgbClr val="FF6600"/>
              </a:solidFill>
            </a:endParaRPr>
          </a:p>
        </p:txBody>
      </p:sp>
    </p:spTree>
    <p:extLst>
      <p:ext uri="{BB962C8B-B14F-4D97-AF65-F5344CB8AC3E}">
        <p14:creationId xmlns:p14="http://schemas.microsoft.com/office/powerpoint/2010/main" val="1039704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03_Zitat / Statement">
    <p:spTree>
      <p:nvGrpSpPr>
        <p:cNvPr id="1" name=""/>
        <p:cNvGrpSpPr/>
        <p:nvPr/>
      </p:nvGrpSpPr>
      <p:grpSpPr>
        <a:xfrm>
          <a:off x="0" y="0"/>
          <a:ext cx="0" cy="0"/>
          <a:chOff x="0" y="0"/>
          <a:chExt cx="0" cy="0"/>
        </a:xfrm>
      </p:grpSpPr>
      <p:sp>
        <p:nvSpPr>
          <p:cNvPr id="2" name="Titel"/>
          <p:cNvSpPr>
            <a:spLocks noGrp="1"/>
          </p:cNvSpPr>
          <p:nvPr>
            <p:ph type="title"/>
          </p:nvPr>
        </p:nvSpPr>
        <p:spPr bwMode="gray"/>
        <p:txBody>
          <a:bodyPr/>
          <a:lstStyle/>
          <a:p>
            <a:r>
              <a:rPr lang="de-DE" dirty="0"/>
              <a:t>Titelmasterformat durch Klicken bearbeiten</a:t>
            </a:r>
          </a:p>
        </p:txBody>
      </p:sp>
      <p:sp>
        <p:nvSpPr>
          <p:cNvPr id="8" name="Untertitel"/>
          <p:cNvSpPr>
            <a:spLocks noGrp="1"/>
          </p:cNvSpPr>
          <p:nvPr>
            <p:ph type="body" sz="quarter" idx="13" hasCustomPrompt="1"/>
          </p:nvPr>
        </p:nvSpPr>
        <p:spPr bwMode="gray">
          <a:xfrm>
            <a:off x="540000" y="1026188"/>
            <a:ext cx="11109600" cy="485812"/>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6" name="Bild"/>
          <p:cNvSpPr>
            <a:spLocks noGrp="1" noChangeAspect="1"/>
          </p:cNvSpPr>
          <p:nvPr>
            <p:ph type="pic" sz="quarter" idx="12"/>
          </p:nvPr>
        </p:nvSpPr>
        <p:spPr bwMode="gray">
          <a:xfrm>
            <a:off x="0" y="1511300"/>
            <a:ext cx="12190413" cy="4298950"/>
          </a:xfrm>
          <a:solidFill>
            <a:schemeClr val="tx2">
              <a:lumMod val="20000"/>
              <a:lumOff val="80000"/>
            </a:schemeClr>
          </a:solidFill>
        </p:spPr>
        <p:txBody>
          <a:bodyPr/>
          <a:lstStyle>
            <a:lvl1pPr marL="0" indent="0">
              <a:buNone/>
              <a:defRPr/>
            </a:lvl1pPr>
          </a:lstStyle>
          <a:p>
            <a:endParaRPr lang="de-DE" dirty="0"/>
          </a:p>
        </p:txBody>
      </p:sp>
      <p:sp>
        <p:nvSpPr>
          <p:cNvPr id="7" name="Verlauf"/>
          <p:cNvSpPr>
            <a:spLocks noGrp="1"/>
          </p:cNvSpPr>
          <p:nvPr>
            <p:ph type="body" sz="quarter" idx="17" hasCustomPrompt="1"/>
          </p:nvPr>
        </p:nvSpPr>
        <p:spPr bwMode="gray">
          <a:xfrm>
            <a:off x="0" y="1512000"/>
            <a:ext cx="12190413" cy="4298250"/>
          </a:xfrm>
          <a:gradFill>
            <a:gsLst>
              <a:gs pos="0">
                <a:schemeClr val="tx1">
                  <a:alpha val="0"/>
                </a:schemeClr>
              </a:gs>
              <a:gs pos="52000">
                <a:schemeClr val="tx1">
                  <a:alpha val="70000"/>
                </a:schemeClr>
              </a:gs>
            </a:gsLst>
            <a:lin ang="5400000" scaled="0"/>
          </a:gradFill>
        </p:spPr>
        <p:txBody>
          <a:bodyPr lIns="540000" bIns="540000" anchor="b" anchorCtr="0"/>
          <a:lstStyle>
            <a:lvl1pPr marL="0" indent="0">
              <a:buNone/>
              <a:defRPr sz="4000" b="1">
                <a:solidFill>
                  <a:schemeClr val="accent1"/>
                </a:solidFill>
              </a:defRPr>
            </a:lvl1pPr>
          </a:lstStyle>
          <a:p>
            <a:pPr lvl="0"/>
            <a:r>
              <a:rPr lang="de-DE" dirty="0"/>
              <a:t>Zitat</a:t>
            </a:r>
            <a:br>
              <a:rPr lang="de-DE" dirty="0"/>
            </a:br>
            <a:r>
              <a:rPr lang="de-DE" dirty="0"/>
              <a:t>bearbeiten</a:t>
            </a:r>
          </a:p>
        </p:txBody>
      </p:sp>
      <p:sp>
        <p:nvSpPr>
          <p:cNvPr id="3" name="Fußzeile"/>
          <p:cNvSpPr>
            <a:spLocks noGrp="1"/>
          </p:cNvSpPr>
          <p:nvPr>
            <p:ph type="ftr" sz="quarter" idx="10"/>
          </p:nvPr>
        </p:nvSpPr>
        <p:spPr bwMode="gray">
          <a:xfrm>
            <a:off x="6809937" y="6220488"/>
            <a:ext cx="4320000" cy="295511"/>
          </a:xfrm>
          <a:prstGeom prst="rect">
            <a:avLst/>
          </a:prstGeom>
        </p:spPr>
        <p:txBody>
          <a:bodyPr/>
          <a:lstStyle/>
          <a:p>
            <a:r>
              <a:rPr lang="de-DE" dirty="0">
                <a:solidFill>
                  <a:prstClr val="black"/>
                </a:solidFill>
              </a:rPr>
              <a:t>Das ist eine Fußzeile.</a:t>
            </a:r>
          </a:p>
        </p:txBody>
      </p:sp>
      <p:sp>
        <p:nvSpPr>
          <p:cNvPr id="4" name="Foliennummer"/>
          <p:cNvSpPr>
            <a:spLocks noGrp="1"/>
          </p:cNvSpPr>
          <p:nvPr>
            <p:ph type="sldNum" sz="quarter" idx="11"/>
          </p:nvPr>
        </p:nvSpPr>
        <p:spPr bwMode="gray"/>
        <p:txBody>
          <a:bodyPr/>
          <a:lstStyle/>
          <a:p>
            <a:fld id="{02CEFE82-39F2-4F47-8A0C-D5AB3496FA5C}" type="slidenum">
              <a:rPr lang="de-DE" smtClean="0">
                <a:solidFill>
                  <a:srgbClr val="FF6600"/>
                </a:solidFill>
              </a:rPr>
              <a:pPr/>
              <a:t>‹Nr.›</a:t>
            </a:fld>
            <a:endParaRPr lang="de-DE" dirty="0">
              <a:solidFill>
                <a:srgbClr val="FF6600"/>
              </a:solidFill>
            </a:endParaRPr>
          </a:p>
        </p:txBody>
      </p:sp>
    </p:spTree>
    <p:extLst>
      <p:ext uri="{BB962C8B-B14F-4D97-AF65-F5344CB8AC3E}">
        <p14:creationId xmlns:p14="http://schemas.microsoft.com/office/powerpoint/2010/main" val="328407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04_Titel">
    <p:spTree>
      <p:nvGrpSpPr>
        <p:cNvPr id="1" name=""/>
        <p:cNvGrpSpPr/>
        <p:nvPr/>
      </p:nvGrpSpPr>
      <p:grpSpPr>
        <a:xfrm>
          <a:off x="0" y="0"/>
          <a:ext cx="0" cy="0"/>
          <a:chOff x="0" y="0"/>
          <a:chExt cx="0" cy="0"/>
        </a:xfrm>
      </p:grpSpPr>
      <p:sp>
        <p:nvSpPr>
          <p:cNvPr id="2" name="Titel"/>
          <p:cNvSpPr>
            <a:spLocks noGrp="1"/>
          </p:cNvSpPr>
          <p:nvPr>
            <p:ph type="title"/>
          </p:nvPr>
        </p:nvSpPr>
        <p:spPr bwMode="gray"/>
        <p:txBody>
          <a:bodyPr/>
          <a:lstStyle/>
          <a:p>
            <a:r>
              <a:rPr lang="de-DE" noProof="0" dirty="0"/>
              <a:t>Titelmasterformat durch Klicken bearbeiten</a:t>
            </a:r>
          </a:p>
        </p:txBody>
      </p:sp>
      <p:sp>
        <p:nvSpPr>
          <p:cNvPr id="8" name="Untertitel"/>
          <p:cNvSpPr>
            <a:spLocks noGrp="1"/>
          </p:cNvSpPr>
          <p:nvPr>
            <p:ph type="body" sz="quarter" idx="13" hasCustomPrompt="1"/>
          </p:nvPr>
        </p:nvSpPr>
        <p:spPr bwMode="gray">
          <a:xfrm>
            <a:off x="540000" y="1026188"/>
            <a:ext cx="11109600" cy="485812"/>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4" name="Fußzeile"/>
          <p:cNvSpPr>
            <a:spLocks noGrp="1"/>
          </p:cNvSpPr>
          <p:nvPr>
            <p:ph type="ftr" sz="quarter" idx="11"/>
          </p:nvPr>
        </p:nvSpPr>
        <p:spPr bwMode="gray">
          <a:xfrm>
            <a:off x="6809937" y="6220488"/>
            <a:ext cx="4320000" cy="295511"/>
          </a:xfrm>
          <a:prstGeom prst="rect">
            <a:avLst/>
          </a:prstGeom>
        </p:spPr>
        <p:txBody>
          <a:bodyPr/>
          <a:lstStyle/>
          <a:p>
            <a:r>
              <a:rPr lang="de-DE" dirty="0">
                <a:solidFill>
                  <a:prstClr val="black"/>
                </a:solidFill>
              </a:rPr>
              <a:t>Das ist eine Fußzeile.</a:t>
            </a:r>
          </a:p>
        </p:txBody>
      </p:sp>
      <p:sp>
        <p:nvSpPr>
          <p:cNvPr id="5" name="Foliennummer"/>
          <p:cNvSpPr>
            <a:spLocks noGrp="1"/>
          </p:cNvSpPr>
          <p:nvPr>
            <p:ph type="sldNum" sz="quarter" idx="12"/>
          </p:nvPr>
        </p:nvSpPr>
        <p:spPr bwMode="gray"/>
        <p:txBody>
          <a:bodyPr/>
          <a:lstStyle/>
          <a:p>
            <a:fld id="{02CEFE82-39F2-4F47-8A0C-D5AB3496FA5C}" type="slidenum">
              <a:rPr lang="de-DE" smtClean="0">
                <a:solidFill>
                  <a:srgbClr val="FF6600"/>
                </a:solidFill>
              </a:rPr>
              <a:pPr/>
              <a:t>‹Nr.›</a:t>
            </a:fld>
            <a:endParaRPr lang="de-DE" dirty="0">
              <a:solidFill>
                <a:srgbClr val="FF6600"/>
              </a:solidFill>
            </a:endParaRPr>
          </a:p>
        </p:txBody>
      </p:sp>
    </p:spTree>
    <p:extLst>
      <p:ext uri="{BB962C8B-B14F-4D97-AF65-F5344CB8AC3E}">
        <p14:creationId xmlns:p14="http://schemas.microsoft.com/office/powerpoint/2010/main" val="2505809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05_Titel und Inhalt">
    <p:spTree>
      <p:nvGrpSpPr>
        <p:cNvPr id="1" name=""/>
        <p:cNvGrpSpPr/>
        <p:nvPr/>
      </p:nvGrpSpPr>
      <p:grpSpPr>
        <a:xfrm>
          <a:off x="0" y="0"/>
          <a:ext cx="0" cy="0"/>
          <a:chOff x="0" y="0"/>
          <a:chExt cx="0" cy="0"/>
        </a:xfrm>
      </p:grpSpPr>
      <p:sp>
        <p:nvSpPr>
          <p:cNvPr id="2" name="Titel"/>
          <p:cNvSpPr>
            <a:spLocks noGrp="1"/>
          </p:cNvSpPr>
          <p:nvPr>
            <p:ph type="title"/>
          </p:nvPr>
        </p:nvSpPr>
        <p:spPr bwMode="gray">
          <a:xfrm>
            <a:off x="540000" y="432000"/>
            <a:ext cx="11109600" cy="540000"/>
          </a:xfrm>
        </p:spPr>
        <p:txBody>
          <a:bodyPr/>
          <a:lstStyle/>
          <a:p>
            <a:r>
              <a:rPr lang="de-DE" noProof="0" dirty="0"/>
              <a:t>Titelmasterformat durch Klicken bearbeiten</a:t>
            </a:r>
          </a:p>
        </p:txBody>
      </p:sp>
      <p:sp>
        <p:nvSpPr>
          <p:cNvPr id="8" name="Untertitel"/>
          <p:cNvSpPr>
            <a:spLocks noGrp="1"/>
          </p:cNvSpPr>
          <p:nvPr>
            <p:ph type="body" sz="quarter" idx="13" hasCustomPrompt="1"/>
          </p:nvPr>
        </p:nvSpPr>
        <p:spPr bwMode="gray">
          <a:xfrm>
            <a:off x="540000" y="1026188"/>
            <a:ext cx="11109600" cy="485812"/>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Inhalt"/>
          <p:cNvSpPr>
            <a:spLocks noGrp="1"/>
          </p:cNvSpPr>
          <p:nvPr>
            <p:ph idx="1"/>
          </p:nvPr>
        </p:nvSpPr>
        <p:spPr bwMode="gray">
          <a:xfrm>
            <a:off x="540000" y="1512000"/>
            <a:ext cx="11109600" cy="4298400"/>
          </a:xfrm>
        </p:spPr>
        <p:txBody>
          <a:body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5" name="Fußzeile"/>
          <p:cNvSpPr>
            <a:spLocks noGrp="1"/>
          </p:cNvSpPr>
          <p:nvPr>
            <p:ph type="ftr" sz="quarter" idx="11"/>
          </p:nvPr>
        </p:nvSpPr>
        <p:spPr bwMode="gray">
          <a:xfrm>
            <a:off x="6809937" y="6220488"/>
            <a:ext cx="4320000" cy="295511"/>
          </a:xfrm>
          <a:prstGeom prst="rect">
            <a:avLst/>
          </a:prstGeom>
        </p:spPr>
        <p:txBody>
          <a:bodyPr/>
          <a:lstStyle/>
          <a:p>
            <a:r>
              <a:rPr lang="de-DE" dirty="0">
                <a:solidFill>
                  <a:prstClr val="black"/>
                </a:solidFill>
              </a:rPr>
              <a:t>Das ist eine Fußzeile.</a:t>
            </a:r>
          </a:p>
        </p:txBody>
      </p:sp>
      <p:sp>
        <p:nvSpPr>
          <p:cNvPr id="6" name="Foliennummer"/>
          <p:cNvSpPr>
            <a:spLocks noGrp="1"/>
          </p:cNvSpPr>
          <p:nvPr>
            <p:ph type="sldNum" sz="quarter" idx="12"/>
          </p:nvPr>
        </p:nvSpPr>
        <p:spPr bwMode="gray"/>
        <p:txBody>
          <a:bodyPr/>
          <a:lstStyle/>
          <a:p>
            <a:fld id="{02CEFE82-39F2-4F47-8A0C-D5AB3496FA5C}" type="slidenum">
              <a:rPr lang="de-DE" smtClean="0">
                <a:solidFill>
                  <a:srgbClr val="FF6600"/>
                </a:solidFill>
              </a:rPr>
              <a:pPr/>
              <a:t>‹Nr.›</a:t>
            </a:fld>
            <a:endParaRPr lang="de-DE" dirty="0">
              <a:solidFill>
                <a:srgbClr val="FF6600"/>
              </a:solidFill>
            </a:endParaRPr>
          </a:p>
        </p:txBody>
      </p:sp>
    </p:spTree>
    <p:extLst>
      <p:ext uri="{BB962C8B-B14F-4D97-AF65-F5344CB8AC3E}">
        <p14:creationId xmlns:p14="http://schemas.microsoft.com/office/powerpoint/2010/main" val="2989931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06_Titel und Inhalt">
    <p:spTree>
      <p:nvGrpSpPr>
        <p:cNvPr id="1" name=""/>
        <p:cNvGrpSpPr/>
        <p:nvPr/>
      </p:nvGrpSpPr>
      <p:grpSpPr>
        <a:xfrm>
          <a:off x="0" y="0"/>
          <a:ext cx="0" cy="0"/>
          <a:chOff x="0" y="0"/>
          <a:chExt cx="0" cy="0"/>
        </a:xfrm>
      </p:grpSpPr>
      <p:sp>
        <p:nvSpPr>
          <p:cNvPr id="2" name="Titel"/>
          <p:cNvSpPr>
            <a:spLocks noGrp="1"/>
          </p:cNvSpPr>
          <p:nvPr>
            <p:ph type="title"/>
          </p:nvPr>
        </p:nvSpPr>
        <p:spPr bwMode="gray">
          <a:xfrm>
            <a:off x="540000" y="432000"/>
            <a:ext cx="11109600" cy="540000"/>
          </a:xfrm>
        </p:spPr>
        <p:txBody>
          <a:bodyPr/>
          <a:lstStyle>
            <a:lvl1pPr>
              <a:defRPr/>
            </a:lvl1pPr>
          </a:lstStyle>
          <a:p>
            <a:r>
              <a:rPr lang="de-DE" noProof="0" dirty="0"/>
              <a:t>Titelmasterformat durch Klicken bearbeiten</a:t>
            </a:r>
          </a:p>
        </p:txBody>
      </p:sp>
      <p:sp>
        <p:nvSpPr>
          <p:cNvPr id="8" name="Untertitel"/>
          <p:cNvSpPr>
            <a:spLocks noGrp="1"/>
          </p:cNvSpPr>
          <p:nvPr>
            <p:ph type="body" sz="quarter" idx="13" hasCustomPrompt="1"/>
          </p:nvPr>
        </p:nvSpPr>
        <p:spPr bwMode="gray">
          <a:xfrm>
            <a:off x="540000" y="1026188"/>
            <a:ext cx="11109600" cy="485812"/>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Inhalt 1"/>
          <p:cNvSpPr>
            <a:spLocks noGrp="1"/>
          </p:cNvSpPr>
          <p:nvPr>
            <p:ph sz="half" idx="1"/>
          </p:nvPr>
        </p:nvSpPr>
        <p:spPr bwMode="gray">
          <a:xfrm>
            <a:off x="540000" y="1512000"/>
            <a:ext cx="5338800" cy="4298400"/>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4" name="Inhalt 2"/>
          <p:cNvSpPr>
            <a:spLocks noGrp="1"/>
          </p:cNvSpPr>
          <p:nvPr>
            <p:ph sz="half" idx="2"/>
          </p:nvPr>
        </p:nvSpPr>
        <p:spPr bwMode="gray">
          <a:xfrm>
            <a:off x="6310800" y="1512000"/>
            <a:ext cx="5338800" cy="4298400"/>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7" name="Foliennummer"/>
          <p:cNvSpPr>
            <a:spLocks noGrp="1"/>
          </p:cNvSpPr>
          <p:nvPr>
            <p:ph type="sldNum" sz="quarter" idx="12"/>
          </p:nvPr>
        </p:nvSpPr>
        <p:spPr bwMode="gray"/>
        <p:txBody>
          <a:bodyPr/>
          <a:lstStyle/>
          <a:p>
            <a:fld id="{02CEFE82-39F2-4F47-8A0C-D5AB3496FA5C}" type="slidenum">
              <a:rPr lang="de-DE" smtClean="0">
                <a:solidFill>
                  <a:srgbClr val="FF6600"/>
                </a:solidFill>
              </a:rPr>
              <a:pPr/>
              <a:t>‹Nr.›</a:t>
            </a:fld>
            <a:endParaRPr lang="de-DE" dirty="0">
              <a:solidFill>
                <a:srgbClr val="FF6600"/>
              </a:solidFill>
            </a:endParaRPr>
          </a:p>
        </p:txBody>
      </p:sp>
    </p:spTree>
    <p:extLst>
      <p:ext uri="{BB962C8B-B14F-4D97-AF65-F5344CB8AC3E}">
        <p14:creationId xmlns:p14="http://schemas.microsoft.com/office/powerpoint/2010/main" val="2548357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07_Titel und Inhalt">
    <p:spTree>
      <p:nvGrpSpPr>
        <p:cNvPr id="1" name=""/>
        <p:cNvGrpSpPr/>
        <p:nvPr/>
      </p:nvGrpSpPr>
      <p:grpSpPr>
        <a:xfrm>
          <a:off x="0" y="0"/>
          <a:ext cx="0" cy="0"/>
          <a:chOff x="0" y="0"/>
          <a:chExt cx="0" cy="0"/>
        </a:xfrm>
      </p:grpSpPr>
      <p:sp>
        <p:nvSpPr>
          <p:cNvPr id="2" name="Titel"/>
          <p:cNvSpPr>
            <a:spLocks noGrp="1"/>
          </p:cNvSpPr>
          <p:nvPr>
            <p:ph type="title"/>
          </p:nvPr>
        </p:nvSpPr>
        <p:spPr bwMode="gray">
          <a:xfrm>
            <a:off x="540000" y="432000"/>
            <a:ext cx="11109600" cy="540000"/>
          </a:xfrm>
        </p:spPr>
        <p:txBody>
          <a:bodyPr/>
          <a:lstStyle/>
          <a:p>
            <a:r>
              <a:rPr lang="de-DE" noProof="0" dirty="0"/>
              <a:t>Titelmasterformat durch Klicken bearbeiten</a:t>
            </a:r>
          </a:p>
        </p:txBody>
      </p:sp>
      <p:sp>
        <p:nvSpPr>
          <p:cNvPr id="10" name="Untertitel"/>
          <p:cNvSpPr>
            <a:spLocks noGrp="1"/>
          </p:cNvSpPr>
          <p:nvPr>
            <p:ph type="body" sz="quarter" idx="13" hasCustomPrompt="1"/>
          </p:nvPr>
        </p:nvSpPr>
        <p:spPr bwMode="gray">
          <a:xfrm>
            <a:off x="540000" y="1026188"/>
            <a:ext cx="11109600" cy="485812"/>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Inhalt 1"/>
          <p:cNvSpPr>
            <a:spLocks noGrp="1"/>
          </p:cNvSpPr>
          <p:nvPr>
            <p:ph sz="half" idx="1"/>
          </p:nvPr>
        </p:nvSpPr>
        <p:spPr bwMode="gray">
          <a:xfrm>
            <a:off x="540000" y="1512000"/>
            <a:ext cx="3416400" cy="4298400"/>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37" name="Inhalt 2"/>
          <p:cNvSpPr>
            <a:spLocks noGrp="1"/>
          </p:cNvSpPr>
          <p:nvPr>
            <p:ph sz="half" idx="14"/>
          </p:nvPr>
        </p:nvSpPr>
        <p:spPr bwMode="gray">
          <a:xfrm>
            <a:off x="4386600" y="1512000"/>
            <a:ext cx="3416400" cy="4298400"/>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4" name="Inhalt 3"/>
          <p:cNvSpPr>
            <a:spLocks noGrp="1"/>
          </p:cNvSpPr>
          <p:nvPr>
            <p:ph sz="half" idx="2"/>
          </p:nvPr>
        </p:nvSpPr>
        <p:spPr bwMode="gray">
          <a:xfrm>
            <a:off x="8233200" y="1512000"/>
            <a:ext cx="3416400" cy="4298400"/>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5" name="Datum"/>
          <p:cNvSpPr>
            <a:spLocks noGrp="1"/>
          </p:cNvSpPr>
          <p:nvPr>
            <p:ph type="dt" sz="half" idx="10"/>
          </p:nvPr>
        </p:nvSpPr>
        <p:spPr bwMode="gray">
          <a:xfrm>
            <a:off x="10209600" y="6084000"/>
            <a:ext cx="1440000" cy="360000"/>
          </a:xfrm>
          <a:prstGeom prst="rect">
            <a:avLst/>
          </a:prstGeom>
        </p:spPr>
        <p:txBody>
          <a:bodyPr/>
          <a:lstStyle/>
          <a:p>
            <a:endParaRPr lang="de-DE" dirty="0">
              <a:solidFill>
                <a:prstClr val="black"/>
              </a:solidFill>
            </a:endParaRPr>
          </a:p>
        </p:txBody>
      </p:sp>
      <p:sp>
        <p:nvSpPr>
          <p:cNvPr id="6" name="Fußzeile"/>
          <p:cNvSpPr>
            <a:spLocks noGrp="1"/>
          </p:cNvSpPr>
          <p:nvPr>
            <p:ph type="ftr" sz="quarter" idx="11"/>
          </p:nvPr>
        </p:nvSpPr>
        <p:spPr bwMode="gray">
          <a:xfrm>
            <a:off x="6809937" y="6220488"/>
            <a:ext cx="4320000" cy="295511"/>
          </a:xfrm>
          <a:prstGeom prst="rect">
            <a:avLst/>
          </a:prstGeom>
        </p:spPr>
        <p:txBody>
          <a:bodyPr/>
          <a:lstStyle/>
          <a:p>
            <a:r>
              <a:rPr lang="de-DE" dirty="0">
                <a:solidFill>
                  <a:prstClr val="black"/>
                </a:solidFill>
              </a:rPr>
              <a:t>Das ist eine Fußzeile.</a:t>
            </a:r>
          </a:p>
        </p:txBody>
      </p:sp>
      <p:sp>
        <p:nvSpPr>
          <p:cNvPr id="7" name="Foliennummer"/>
          <p:cNvSpPr>
            <a:spLocks noGrp="1"/>
          </p:cNvSpPr>
          <p:nvPr>
            <p:ph type="sldNum" sz="quarter" idx="12"/>
          </p:nvPr>
        </p:nvSpPr>
        <p:spPr bwMode="gray"/>
        <p:txBody>
          <a:bodyPr/>
          <a:lstStyle/>
          <a:p>
            <a:fld id="{02CEFE82-39F2-4F47-8A0C-D5AB3496FA5C}" type="slidenum">
              <a:rPr lang="de-DE" smtClean="0">
                <a:solidFill>
                  <a:srgbClr val="FF6600"/>
                </a:solidFill>
              </a:rPr>
              <a:pPr/>
              <a:t>‹Nr.›</a:t>
            </a:fld>
            <a:endParaRPr lang="de-DE" dirty="0">
              <a:solidFill>
                <a:srgbClr val="FF6600"/>
              </a:solidFill>
            </a:endParaRPr>
          </a:p>
        </p:txBody>
      </p:sp>
    </p:spTree>
    <p:extLst>
      <p:ext uri="{BB962C8B-B14F-4D97-AF65-F5344CB8AC3E}">
        <p14:creationId xmlns:p14="http://schemas.microsoft.com/office/powerpoint/2010/main" val="1800330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02_Zwischenfolie">
    <p:spTree>
      <p:nvGrpSpPr>
        <p:cNvPr id="1" name=""/>
        <p:cNvGrpSpPr/>
        <p:nvPr/>
      </p:nvGrpSpPr>
      <p:grpSpPr>
        <a:xfrm>
          <a:off x="0" y="0"/>
          <a:ext cx="0" cy="0"/>
          <a:chOff x="0" y="0"/>
          <a:chExt cx="0" cy="0"/>
        </a:xfrm>
      </p:grpSpPr>
      <p:sp>
        <p:nvSpPr>
          <p:cNvPr id="13" name="Inhalt"/>
          <p:cNvSpPr>
            <a:spLocks noGrp="1"/>
          </p:cNvSpPr>
          <p:nvPr>
            <p:ph sz="half" idx="15"/>
          </p:nvPr>
        </p:nvSpPr>
        <p:spPr bwMode="gray">
          <a:xfrm>
            <a:off x="0" y="1512000"/>
            <a:ext cx="12188824" cy="4298400"/>
          </a:xfrm>
          <a:solidFill>
            <a:schemeClr val="tx2"/>
          </a:solidFill>
        </p:spPr>
        <p:txBody>
          <a:bodyPr lIns="3600000" tIns="540000" rIns="540000" bIns="540000" anchor="ctr"/>
          <a:lstStyle>
            <a:lvl1pPr marL="0" indent="0" algn="l">
              <a:buNone/>
              <a:defRPr sz="36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800"/>
            </a:lvl6pPr>
            <a:lvl7pPr>
              <a:defRPr sz="1800"/>
            </a:lvl7pPr>
            <a:lvl8pPr>
              <a:defRPr sz="1800"/>
            </a:lvl8pPr>
            <a:lvl9pPr>
              <a:defRPr sz="1800"/>
            </a:lvl9pPr>
          </a:lstStyle>
          <a:p>
            <a:pPr lvl="0"/>
            <a:r>
              <a:rPr lang="de-DE" noProof="0" smtClean="0"/>
              <a:t>Textmasterformat bearbeiten</a:t>
            </a:r>
          </a:p>
        </p:txBody>
      </p:sp>
      <p:sp>
        <p:nvSpPr>
          <p:cNvPr id="19" name="Nr."/>
          <p:cNvSpPr>
            <a:spLocks noGrp="1"/>
          </p:cNvSpPr>
          <p:nvPr>
            <p:ph type="body" sz="quarter" idx="33" hasCustomPrompt="1"/>
          </p:nvPr>
        </p:nvSpPr>
        <p:spPr bwMode="gray">
          <a:xfrm>
            <a:off x="540000" y="3121200"/>
            <a:ext cx="1872000" cy="1080000"/>
          </a:xfrm>
          <a:noFill/>
        </p:spPr>
        <p:txBody>
          <a:bodyPr vert="horz" wrap="square" lIns="0" tIns="0" rIns="0" bIns="0" rtlCol="0" anchor="ctr" anchorCtr="0">
            <a:noAutofit/>
          </a:bodyPr>
          <a:lstStyle>
            <a:lvl1pPr marL="1143000" indent="-1143000" algn="r">
              <a:buFont typeface="Arial" panose="020B0604020202020204" pitchFamily="34" charset="0"/>
              <a:buNone/>
              <a:defRPr lang="de-DE" sz="8800" b="1" dirty="0">
                <a:solidFill>
                  <a:schemeClr val="bg1"/>
                </a:solidFill>
              </a:defRPr>
            </a:lvl1pPr>
          </a:lstStyle>
          <a:p>
            <a:pPr marL="0" lvl="0" indent="0" algn="r">
              <a:lnSpc>
                <a:spcPct val="90000"/>
              </a:lnSpc>
            </a:pPr>
            <a:r>
              <a:rPr lang="de-DE" dirty="0"/>
              <a:t>01</a:t>
            </a:r>
          </a:p>
        </p:txBody>
      </p:sp>
      <p:sp>
        <p:nvSpPr>
          <p:cNvPr id="15" name="Linie"/>
          <p:cNvSpPr>
            <a:spLocks noGrp="1"/>
          </p:cNvSpPr>
          <p:nvPr>
            <p:ph type="body" sz="quarter" idx="10" hasCustomPrompt="1"/>
          </p:nvPr>
        </p:nvSpPr>
        <p:spPr bwMode="gray">
          <a:xfrm>
            <a:off x="2974582" y="2806200"/>
            <a:ext cx="18000" cy="1710000"/>
          </a:xfrm>
          <a:prstGeom prst="rect">
            <a:avLst/>
          </a:prstGeom>
          <a:solidFill>
            <a:schemeClr val="bg1"/>
          </a:solidFill>
        </p:spPr>
        <p:txBody>
          <a:bodyPr vert="horz" lIns="0" tIns="0" rIns="0" bIns="0" rtlCol="0">
            <a:noAutofit/>
          </a:bodyPr>
          <a:lstStyle>
            <a:lvl1pPr marL="270000" indent="-270000">
              <a:buNone/>
              <a:defRPr lang="de-DE" noProof="0" dirty="0">
                <a:solidFill>
                  <a:schemeClr val="bg1"/>
                </a:solidFill>
              </a:defRPr>
            </a:lvl1pPr>
          </a:lstStyle>
          <a:p>
            <a:pPr marL="0" lvl="0" indent="0"/>
            <a:r>
              <a:rPr lang="de-DE" noProof="0" dirty="0"/>
              <a:t> </a:t>
            </a:r>
          </a:p>
        </p:txBody>
      </p:sp>
      <p:sp>
        <p:nvSpPr>
          <p:cNvPr id="6" name="Foliennummer"/>
          <p:cNvSpPr>
            <a:spLocks noGrp="1"/>
          </p:cNvSpPr>
          <p:nvPr>
            <p:ph type="sldNum" sz="quarter" idx="12"/>
          </p:nvPr>
        </p:nvSpPr>
        <p:spPr bwMode="gray"/>
        <p:txBody>
          <a:bodyPr/>
          <a:lstStyle/>
          <a:p>
            <a:fld id="{02CEFE82-39F2-4F47-8A0C-D5AB3496FA5C}" type="slidenum">
              <a:rPr lang="de-DE" noProof="0" smtClean="0"/>
              <a:t>‹Nr.›</a:t>
            </a:fld>
            <a:endParaRPr lang="de-DE" noProof="0" dirty="0"/>
          </a:p>
        </p:txBody>
      </p:sp>
    </p:spTree>
    <p:extLst>
      <p:ext uri="{BB962C8B-B14F-4D97-AF65-F5344CB8AC3E}">
        <p14:creationId xmlns:p14="http://schemas.microsoft.com/office/powerpoint/2010/main" val="3602146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2_Titel und Inhalt">
    <p:spTree>
      <p:nvGrpSpPr>
        <p:cNvPr id="1" name=""/>
        <p:cNvGrpSpPr/>
        <p:nvPr/>
      </p:nvGrpSpPr>
      <p:grpSpPr>
        <a:xfrm>
          <a:off x="0" y="0"/>
          <a:ext cx="0" cy="0"/>
          <a:chOff x="0" y="0"/>
          <a:chExt cx="0" cy="0"/>
        </a:xfrm>
      </p:grpSpPr>
      <p:sp>
        <p:nvSpPr>
          <p:cNvPr id="10" name="Titel"/>
          <p:cNvSpPr>
            <a:spLocks noGrp="1"/>
          </p:cNvSpPr>
          <p:nvPr>
            <p:ph type="title"/>
          </p:nvPr>
        </p:nvSpPr>
        <p:spPr bwMode="gray">
          <a:xfrm>
            <a:off x="540000" y="432000"/>
            <a:ext cx="11109600" cy="540000"/>
          </a:xfrm>
        </p:spPr>
        <p:txBody>
          <a:bodyPr/>
          <a:lstStyle>
            <a:lvl1pPr>
              <a:defRPr/>
            </a:lvl1pPr>
          </a:lstStyle>
          <a:p>
            <a:r>
              <a:rPr lang="de-DE" noProof="0" dirty="0"/>
              <a:t>Titelmasterformat durch Klicken bearbeiten</a:t>
            </a:r>
          </a:p>
        </p:txBody>
      </p:sp>
      <p:sp>
        <p:nvSpPr>
          <p:cNvPr id="11" name="Untertitel"/>
          <p:cNvSpPr>
            <a:spLocks noGrp="1"/>
          </p:cNvSpPr>
          <p:nvPr>
            <p:ph type="body" sz="quarter" idx="13" hasCustomPrompt="1"/>
          </p:nvPr>
        </p:nvSpPr>
        <p:spPr bwMode="gray">
          <a:xfrm>
            <a:off x="540000" y="1026188"/>
            <a:ext cx="11109600" cy="485812"/>
          </a:xfrm>
        </p:spPr>
        <p:txBody>
          <a:bodyPr/>
          <a:lstStyle>
            <a:lvl1pPr marL="0" indent="0">
              <a:buFont typeface="Arial" panose="020B0604020202020204" pitchFamily="34" charset="0"/>
              <a:buNone/>
              <a:defRPr baseline="0">
                <a:solidFill>
                  <a:schemeClr val="bg1">
                    <a:lumMod val="50000"/>
                  </a:schemeClr>
                </a:solidFill>
              </a:defRPr>
            </a:lvl1pPr>
          </a:lstStyle>
          <a:p>
            <a:r>
              <a:rPr lang="de-DE" noProof="0" dirty="0"/>
              <a:t>Geben Sie Ihren Untertitel ein</a:t>
            </a:r>
          </a:p>
        </p:txBody>
      </p:sp>
      <p:sp>
        <p:nvSpPr>
          <p:cNvPr id="27" name="Inhalt 1"/>
          <p:cNvSpPr>
            <a:spLocks noGrp="1"/>
          </p:cNvSpPr>
          <p:nvPr>
            <p:ph idx="1"/>
          </p:nvPr>
        </p:nvSpPr>
        <p:spPr bwMode="gray">
          <a:xfrm>
            <a:off x="540000" y="1512000"/>
            <a:ext cx="11109600" cy="2070000"/>
          </a:xfrm>
        </p:spPr>
        <p:txBody>
          <a:body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a:p>
            <a:pPr lvl="0"/>
            <a:endParaRPr lang="de-DE" noProof="0" dirty="0"/>
          </a:p>
        </p:txBody>
      </p:sp>
      <p:sp>
        <p:nvSpPr>
          <p:cNvPr id="12" name="Dekorelement 1"/>
          <p:cNvSpPr>
            <a:spLocks noGrp="1"/>
          </p:cNvSpPr>
          <p:nvPr>
            <p:ph type="body" sz="quarter" idx="10" hasCustomPrompt="1"/>
          </p:nvPr>
        </p:nvSpPr>
        <p:spPr bwMode="gray">
          <a:xfrm>
            <a:off x="540000" y="3740400"/>
            <a:ext cx="18000" cy="2070000"/>
          </a:xfrm>
          <a:prstGeom prst="rect">
            <a:avLst/>
          </a:prstGeom>
          <a:solidFill>
            <a:schemeClr val="bg1">
              <a:lumMod val="75000"/>
            </a:schemeClr>
          </a:solidFill>
        </p:spPr>
        <p:txBody>
          <a:bodyPr vert="horz" lIns="0" tIns="0" rIns="0" bIns="0" rtlCol="0">
            <a:noAutofit/>
          </a:bodyPr>
          <a:lstStyle>
            <a:lvl1pPr marL="270000" indent="-270000">
              <a:buNone/>
              <a:defRPr lang="de-DE" noProof="0" dirty="0"/>
            </a:lvl1pPr>
          </a:lstStyle>
          <a:p>
            <a:pPr marL="0" lvl="0" indent="0"/>
            <a:r>
              <a:rPr lang="de-DE" noProof="0" dirty="0"/>
              <a:t> </a:t>
            </a:r>
          </a:p>
        </p:txBody>
      </p:sp>
      <p:sp>
        <p:nvSpPr>
          <p:cNvPr id="45" name="Inhalt 2"/>
          <p:cNvSpPr>
            <a:spLocks noGrp="1"/>
          </p:cNvSpPr>
          <p:nvPr>
            <p:ph sz="half" idx="15"/>
          </p:nvPr>
        </p:nvSpPr>
        <p:spPr bwMode="gray">
          <a:xfrm>
            <a:off x="540000" y="3740400"/>
            <a:ext cx="2106000" cy="2070000"/>
          </a:xfrm>
          <a:noFill/>
        </p:spPr>
        <p:txBody>
          <a:bodyPr lIns="252000" tIns="252000" rIns="252000" bIns="252000"/>
          <a:lstStyle>
            <a:lvl1pPr marL="0" indent="0">
              <a:buNone/>
              <a:defRPr sz="1600"/>
            </a:lvl1pPr>
            <a:lvl2pPr marL="450000" indent="0">
              <a:buNone/>
              <a:defRPr sz="1600"/>
            </a:lvl2pPr>
            <a:lvl3pPr marL="810000" indent="0">
              <a:buNone/>
              <a:defRPr sz="1400"/>
            </a:lvl3pPr>
            <a:lvl4pPr marL="1170000" indent="0">
              <a:buNone/>
              <a:defRPr sz="1200"/>
            </a:lvl4pPr>
            <a:lvl5pPr marL="1530000" indent="0">
              <a:buNone/>
              <a:defRPr sz="1200"/>
            </a:lvl5pPr>
            <a:lvl6pPr>
              <a:defRPr sz="1600"/>
            </a:lvl6pPr>
            <a:lvl7pPr>
              <a:defRPr sz="1600"/>
            </a:lvl7pPr>
            <a:lvl8pPr>
              <a:defRPr sz="1600"/>
            </a:lvl8pPr>
            <a:lvl9pPr>
              <a:defRPr sz="1600"/>
            </a:lvl9pPr>
          </a:lstStyle>
          <a:p>
            <a:pPr lvl="0"/>
            <a:r>
              <a:rPr lang="de-DE" noProof="0" dirty="0"/>
              <a:t>Textmasterformat bearbeiten</a:t>
            </a:r>
          </a:p>
        </p:txBody>
      </p:sp>
      <p:sp>
        <p:nvSpPr>
          <p:cNvPr id="14" name="Dekorelement 2"/>
          <p:cNvSpPr>
            <a:spLocks noGrp="1"/>
          </p:cNvSpPr>
          <p:nvPr>
            <p:ph type="body" sz="quarter" idx="20" hasCustomPrompt="1"/>
          </p:nvPr>
        </p:nvSpPr>
        <p:spPr bwMode="gray">
          <a:xfrm>
            <a:off x="2790900" y="3740400"/>
            <a:ext cx="18000" cy="2070000"/>
          </a:xfrm>
          <a:prstGeom prst="rect">
            <a:avLst/>
          </a:prstGeom>
          <a:solidFill>
            <a:schemeClr val="bg1">
              <a:lumMod val="75000"/>
            </a:schemeClr>
          </a:solidFill>
        </p:spPr>
        <p:txBody>
          <a:bodyPr vert="horz" lIns="0" tIns="0" rIns="0" bIns="0" rtlCol="0">
            <a:noAutofit/>
          </a:bodyPr>
          <a:lstStyle>
            <a:lvl1pPr marL="270000" indent="-270000">
              <a:buNone/>
              <a:defRPr lang="de-DE" noProof="0" dirty="0"/>
            </a:lvl1pPr>
          </a:lstStyle>
          <a:p>
            <a:pPr marL="0" lvl="0" indent="0"/>
            <a:r>
              <a:rPr lang="de-DE" noProof="0" dirty="0"/>
              <a:t> </a:t>
            </a:r>
          </a:p>
        </p:txBody>
      </p:sp>
      <p:sp>
        <p:nvSpPr>
          <p:cNvPr id="46" name="Inhalt 3"/>
          <p:cNvSpPr>
            <a:spLocks noGrp="1"/>
          </p:cNvSpPr>
          <p:nvPr>
            <p:ph sz="half" idx="16"/>
          </p:nvPr>
        </p:nvSpPr>
        <p:spPr bwMode="gray">
          <a:xfrm>
            <a:off x="2790900" y="3740400"/>
            <a:ext cx="2106000" cy="2070000"/>
          </a:xfrm>
          <a:noFill/>
        </p:spPr>
        <p:txBody>
          <a:bodyPr lIns="252000" tIns="252000" rIns="252000" bIns="252000"/>
          <a:lstStyle>
            <a:lvl1pPr marL="0" indent="0">
              <a:buNone/>
              <a:defRPr sz="1600"/>
            </a:lvl1pPr>
            <a:lvl2pPr marL="450000" indent="0">
              <a:buNone/>
              <a:defRPr sz="1600"/>
            </a:lvl2pPr>
            <a:lvl3pPr marL="810000" indent="0">
              <a:buNone/>
              <a:defRPr sz="1400"/>
            </a:lvl3pPr>
            <a:lvl4pPr marL="1170000" indent="0">
              <a:buNone/>
              <a:defRPr sz="1200"/>
            </a:lvl4pPr>
            <a:lvl5pPr marL="1530000" indent="0">
              <a:buNone/>
              <a:defRPr sz="1200"/>
            </a:lvl5pPr>
            <a:lvl6pPr>
              <a:defRPr sz="1600"/>
            </a:lvl6pPr>
            <a:lvl7pPr>
              <a:defRPr sz="1600"/>
            </a:lvl7pPr>
            <a:lvl8pPr>
              <a:defRPr sz="1600"/>
            </a:lvl8pPr>
            <a:lvl9pPr>
              <a:defRPr sz="1600"/>
            </a:lvl9pPr>
          </a:lstStyle>
          <a:p>
            <a:pPr lvl="0"/>
            <a:r>
              <a:rPr lang="de-DE" noProof="0" dirty="0"/>
              <a:t>Textmasterformat bearbeiten</a:t>
            </a:r>
          </a:p>
        </p:txBody>
      </p:sp>
      <p:sp>
        <p:nvSpPr>
          <p:cNvPr id="15" name="Dekorelement 3"/>
          <p:cNvSpPr>
            <a:spLocks noGrp="1"/>
          </p:cNvSpPr>
          <p:nvPr>
            <p:ph type="body" sz="quarter" idx="21" hasCustomPrompt="1"/>
          </p:nvPr>
        </p:nvSpPr>
        <p:spPr bwMode="gray">
          <a:xfrm>
            <a:off x="5041800" y="3740400"/>
            <a:ext cx="18000" cy="2070000"/>
          </a:xfrm>
          <a:prstGeom prst="rect">
            <a:avLst/>
          </a:prstGeom>
          <a:solidFill>
            <a:schemeClr val="bg1">
              <a:lumMod val="75000"/>
            </a:schemeClr>
          </a:solidFill>
        </p:spPr>
        <p:txBody>
          <a:bodyPr vert="horz" lIns="0" tIns="0" rIns="0" bIns="0" rtlCol="0">
            <a:noAutofit/>
          </a:bodyPr>
          <a:lstStyle>
            <a:lvl1pPr marL="270000" indent="-270000">
              <a:buNone/>
              <a:defRPr lang="de-DE" noProof="0" dirty="0"/>
            </a:lvl1pPr>
          </a:lstStyle>
          <a:p>
            <a:pPr marL="0" lvl="0" indent="0"/>
            <a:r>
              <a:rPr lang="de-DE" noProof="0" dirty="0"/>
              <a:t> </a:t>
            </a:r>
          </a:p>
        </p:txBody>
      </p:sp>
      <p:sp>
        <p:nvSpPr>
          <p:cNvPr id="47" name="Inhalt 4"/>
          <p:cNvSpPr>
            <a:spLocks noGrp="1"/>
          </p:cNvSpPr>
          <p:nvPr>
            <p:ph sz="half" idx="17"/>
          </p:nvPr>
        </p:nvSpPr>
        <p:spPr bwMode="gray">
          <a:xfrm>
            <a:off x="5041800" y="3740400"/>
            <a:ext cx="2106000" cy="2070000"/>
          </a:xfrm>
          <a:noFill/>
        </p:spPr>
        <p:txBody>
          <a:bodyPr lIns="252000" tIns="252000" rIns="252000" bIns="252000"/>
          <a:lstStyle>
            <a:lvl1pPr marL="0" indent="0">
              <a:buNone/>
              <a:defRPr sz="1600"/>
            </a:lvl1pPr>
            <a:lvl2pPr marL="450000" indent="0">
              <a:buNone/>
              <a:defRPr sz="1600"/>
            </a:lvl2pPr>
            <a:lvl3pPr marL="810000" indent="0">
              <a:buNone/>
              <a:defRPr sz="1400"/>
            </a:lvl3pPr>
            <a:lvl4pPr marL="1170000" indent="0">
              <a:buNone/>
              <a:defRPr sz="1200"/>
            </a:lvl4pPr>
            <a:lvl5pPr marL="1530000" indent="0">
              <a:buNone/>
              <a:defRPr sz="1200"/>
            </a:lvl5pPr>
            <a:lvl6pPr>
              <a:defRPr sz="1600"/>
            </a:lvl6pPr>
            <a:lvl7pPr>
              <a:defRPr sz="1600"/>
            </a:lvl7pPr>
            <a:lvl8pPr>
              <a:defRPr sz="1600"/>
            </a:lvl8pPr>
            <a:lvl9pPr>
              <a:defRPr sz="1600"/>
            </a:lvl9pPr>
          </a:lstStyle>
          <a:p>
            <a:pPr lvl="0"/>
            <a:r>
              <a:rPr lang="de-DE" noProof="0" dirty="0"/>
              <a:t>Textmasterformat bearbeiten</a:t>
            </a:r>
          </a:p>
        </p:txBody>
      </p:sp>
      <p:sp>
        <p:nvSpPr>
          <p:cNvPr id="25" name="Dekorelement 4"/>
          <p:cNvSpPr>
            <a:spLocks noGrp="1"/>
          </p:cNvSpPr>
          <p:nvPr>
            <p:ph type="body" sz="quarter" idx="52" hasCustomPrompt="1"/>
          </p:nvPr>
        </p:nvSpPr>
        <p:spPr bwMode="gray">
          <a:xfrm>
            <a:off x="7292700" y="3733050"/>
            <a:ext cx="18000" cy="2070000"/>
          </a:xfrm>
          <a:prstGeom prst="rect">
            <a:avLst/>
          </a:prstGeom>
          <a:solidFill>
            <a:schemeClr val="bg1">
              <a:lumMod val="75000"/>
            </a:schemeClr>
          </a:solidFill>
        </p:spPr>
        <p:txBody>
          <a:bodyPr vert="horz" lIns="0" tIns="0" rIns="0" bIns="0" rtlCol="0">
            <a:noAutofit/>
          </a:bodyPr>
          <a:lstStyle>
            <a:lvl1pPr marL="270000" indent="-270000">
              <a:buNone/>
              <a:defRPr lang="de-DE" noProof="0" dirty="0"/>
            </a:lvl1pPr>
          </a:lstStyle>
          <a:p>
            <a:pPr marL="0" lvl="0" indent="0"/>
            <a:r>
              <a:rPr lang="de-DE" noProof="0" dirty="0"/>
              <a:t> </a:t>
            </a:r>
          </a:p>
        </p:txBody>
      </p:sp>
      <p:sp>
        <p:nvSpPr>
          <p:cNvPr id="23" name="Inhalt 5"/>
          <p:cNvSpPr>
            <a:spLocks noGrp="1"/>
          </p:cNvSpPr>
          <p:nvPr>
            <p:ph sz="half" idx="47"/>
          </p:nvPr>
        </p:nvSpPr>
        <p:spPr bwMode="gray">
          <a:xfrm>
            <a:off x="7292700" y="3733050"/>
            <a:ext cx="2106000" cy="2077200"/>
          </a:xfrm>
          <a:noFill/>
        </p:spPr>
        <p:txBody>
          <a:bodyPr vert="horz" lIns="252000" tIns="252000" rIns="252000" bIns="252000" rtlCol="0">
            <a:noAutofit/>
          </a:bodyPr>
          <a:lstStyle>
            <a:lvl1pPr>
              <a:defRPr lang="de-DE" sz="1600" noProof="0" dirty="0" smtClean="0"/>
            </a:lvl1pPr>
          </a:lstStyle>
          <a:p>
            <a:pPr marL="0" lvl="0" indent="0">
              <a:buNone/>
            </a:pPr>
            <a:r>
              <a:rPr lang="de-DE" noProof="0" dirty="0"/>
              <a:t>Textmasterformat bearbeiten</a:t>
            </a:r>
          </a:p>
        </p:txBody>
      </p:sp>
      <p:sp>
        <p:nvSpPr>
          <p:cNvPr id="26" name="Dekorelement 5"/>
          <p:cNvSpPr>
            <a:spLocks noGrp="1"/>
          </p:cNvSpPr>
          <p:nvPr>
            <p:ph type="body" sz="quarter" idx="53" hasCustomPrompt="1"/>
          </p:nvPr>
        </p:nvSpPr>
        <p:spPr bwMode="gray">
          <a:xfrm>
            <a:off x="9543600" y="3733050"/>
            <a:ext cx="18000" cy="2070000"/>
          </a:xfrm>
          <a:prstGeom prst="rect">
            <a:avLst/>
          </a:prstGeom>
          <a:solidFill>
            <a:schemeClr val="bg1">
              <a:lumMod val="75000"/>
            </a:schemeClr>
          </a:solidFill>
        </p:spPr>
        <p:txBody>
          <a:bodyPr vert="horz" lIns="0" tIns="0" rIns="0" bIns="0" rtlCol="0">
            <a:noAutofit/>
          </a:bodyPr>
          <a:lstStyle>
            <a:lvl1pPr marL="270000" indent="-270000">
              <a:buNone/>
              <a:defRPr lang="de-DE" noProof="0" dirty="0"/>
            </a:lvl1pPr>
          </a:lstStyle>
          <a:p>
            <a:pPr marL="0" lvl="0" indent="0"/>
            <a:r>
              <a:rPr lang="de-DE" noProof="0" dirty="0"/>
              <a:t> </a:t>
            </a:r>
          </a:p>
        </p:txBody>
      </p:sp>
      <p:sp>
        <p:nvSpPr>
          <p:cNvPr id="24" name="Inhalt 6"/>
          <p:cNvSpPr>
            <a:spLocks noGrp="1"/>
          </p:cNvSpPr>
          <p:nvPr>
            <p:ph sz="half" idx="51"/>
          </p:nvPr>
        </p:nvSpPr>
        <p:spPr bwMode="gray">
          <a:xfrm>
            <a:off x="9543600" y="3733050"/>
            <a:ext cx="2106000" cy="2077200"/>
          </a:xfrm>
          <a:noFill/>
        </p:spPr>
        <p:txBody>
          <a:bodyPr vert="horz" lIns="252000" tIns="252000" rIns="252000" bIns="252000" rtlCol="0">
            <a:noAutofit/>
          </a:bodyPr>
          <a:lstStyle>
            <a:lvl1pPr>
              <a:defRPr lang="de-DE" sz="1600" noProof="0" dirty="0" smtClean="0"/>
            </a:lvl1pPr>
          </a:lstStyle>
          <a:p>
            <a:pPr marL="0" lvl="0" indent="0">
              <a:buNone/>
            </a:pPr>
            <a:r>
              <a:rPr lang="de-DE" noProof="0" dirty="0"/>
              <a:t>Textmasterformat bearbeiten</a:t>
            </a:r>
          </a:p>
        </p:txBody>
      </p:sp>
      <p:sp>
        <p:nvSpPr>
          <p:cNvPr id="7" name="Fußzeile"/>
          <p:cNvSpPr>
            <a:spLocks noGrp="1"/>
          </p:cNvSpPr>
          <p:nvPr>
            <p:ph type="ftr" sz="quarter" idx="18"/>
          </p:nvPr>
        </p:nvSpPr>
        <p:spPr bwMode="gray">
          <a:xfrm>
            <a:off x="6809937" y="6220488"/>
            <a:ext cx="4320000" cy="295511"/>
          </a:xfrm>
          <a:prstGeom prst="rect">
            <a:avLst/>
          </a:prstGeom>
        </p:spPr>
        <p:txBody>
          <a:bodyPr/>
          <a:lstStyle/>
          <a:p>
            <a:r>
              <a:rPr lang="de-DE" dirty="0">
                <a:solidFill>
                  <a:prstClr val="black"/>
                </a:solidFill>
              </a:rPr>
              <a:t>Das ist eine Fußzeile.</a:t>
            </a:r>
          </a:p>
        </p:txBody>
      </p:sp>
      <p:sp>
        <p:nvSpPr>
          <p:cNvPr id="8" name="Foliennummer"/>
          <p:cNvSpPr>
            <a:spLocks noGrp="1"/>
          </p:cNvSpPr>
          <p:nvPr>
            <p:ph type="sldNum" sz="quarter" idx="19"/>
          </p:nvPr>
        </p:nvSpPr>
        <p:spPr bwMode="gray"/>
        <p:txBody>
          <a:bodyPr/>
          <a:lstStyle/>
          <a:p>
            <a:fld id="{02CEFE82-39F2-4F47-8A0C-D5AB3496FA5C}" type="slidenum">
              <a:rPr lang="de-DE" smtClean="0">
                <a:solidFill>
                  <a:srgbClr val="FF6600"/>
                </a:solidFill>
              </a:rPr>
              <a:pPr/>
              <a:t>‹Nr.›</a:t>
            </a:fld>
            <a:endParaRPr lang="de-DE" dirty="0">
              <a:solidFill>
                <a:srgbClr val="FF6600"/>
              </a:solidFill>
            </a:endParaRPr>
          </a:p>
        </p:txBody>
      </p:sp>
    </p:spTree>
    <p:extLst>
      <p:ext uri="{BB962C8B-B14F-4D97-AF65-F5344CB8AC3E}">
        <p14:creationId xmlns:p14="http://schemas.microsoft.com/office/powerpoint/2010/main" val="1410492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2_Titel, Bild und Inhalt">
    <p:spTree>
      <p:nvGrpSpPr>
        <p:cNvPr id="1" name=""/>
        <p:cNvGrpSpPr/>
        <p:nvPr/>
      </p:nvGrpSpPr>
      <p:grpSpPr>
        <a:xfrm>
          <a:off x="0" y="0"/>
          <a:ext cx="0" cy="0"/>
          <a:chOff x="0" y="0"/>
          <a:chExt cx="0" cy="0"/>
        </a:xfrm>
      </p:grpSpPr>
      <p:sp>
        <p:nvSpPr>
          <p:cNvPr id="2" name="Titel"/>
          <p:cNvSpPr>
            <a:spLocks noGrp="1"/>
          </p:cNvSpPr>
          <p:nvPr>
            <p:ph type="title"/>
          </p:nvPr>
        </p:nvSpPr>
        <p:spPr bwMode="gray">
          <a:xfrm>
            <a:off x="540000" y="432000"/>
            <a:ext cx="11109600" cy="540000"/>
          </a:xfrm>
        </p:spPr>
        <p:txBody>
          <a:bodyPr/>
          <a:lstStyle/>
          <a:p>
            <a:r>
              <a:rPr lang="de-DE" noProof="0" dirty="0"/>
              <a:t>Titelmasterformat durch Klicken bearbeiten</a:t>
            </a:r>
          </a:p>
        </p:txBody>
      </p:sp>
      <p:sp>
        <p:nvSpPr>
          <p:cNvPr id="8" name="Untertitel"/>
          <p:cNvSpPr>
            <a:spLocks noGrp="1"/>
          </p:cNvSpPr>
          <p:nvPr>
            <p:ph type="body" sz="quarter" idx="13" hasCustomPrompt="1"/>
          </p:nvPr>
        </p:nvSpPr>
        <p:spPr bwMode="gray">
          <a:xfrm>
            <a:off x="540000" y="1026000"/>
            <a:ext cx="11109600" cy="486000"/>
          </a:xfrm>
        </p:spPr>
        <p:txBody>
          <a:bodyPr/>
          <a:lstStyle>
            <a:lvl1pPr marL="0" indent="0">
              <a:buNone/>
              <a:defRPr baseline="0">
                <a:solidFill>
                  <a:srgbClr val="7F7F7F"/>
                </a:solidFill>
              </a:defRPr>
            </a:lvl1pPr>
          </a:lstStyle>
          <a:p>
            <a:r>
              <a:rPr lang="de-DE" noProof="0" dirty="0"/>
              <a:t>Geben Sie Ihren Untertitel ein</a:t>
            </a:r>
          </a:p>
        </p:txBody>
      </p:sp>
      <p:sp>
        <p:nvSpPr>
          <p:cNvPr id="10" name="Bild 1"/>
          <p:cNvSpPr>
            <a:spLocks noGrp="1" noChangeAspect="1"/>
          </p:cNvSpPr>
          <p:nvPr>
            <p:ph type="pic" sz="quarter" idx="16"/>
          </p:nvPr>
        </p:nvSpPr>
        <p:spPr bwMode="gray">
          <a:xfrm>
            <a:off x="0" y="1512000"/>
            <a:ext cx="4050000" cy="4298400"/>
          </a:xfrm>
          <a:solidFill>
            <a:schemeClr val="bg1">
              <a:lumMod val="85000"/>
            </a:schemeClr>
          </a:solidFill>
        </p:spPr>
        <p:txBody>
          <a:bodyPr lIns="144000" tIns="144000" rIns="144000" bIns="144000"/>
          <a:lstStyle>
            <a:lvl1pPr marL="0" indent="0">
              <a:buNone/>
              <a:defRPr/>
            </a:lvl1pPr>
          </a:lstStyle>
          <a:p>
            <a:r>
              <a:rPr lang="de-DE" noProof="0" dirty="0"/>
              <a:t>Bild</a:t>
            </a:r>
          </a:p>
        </p:txBody>
      </p:sp>
      <p:sp>
        <p:nvSpPr>
          <p:cNvPr id="37" name="Inhalt"/>
          <p:cNvSpPr>
            <a:spLocks noGrp="1"/>
          </p:cNvSpPr>
          <p:nvPr>
            <p:ph sz="half" idx="14"/>
          </p:nvPr>
        </p:nvSpPr>
        <p:spPr bwMode="gray">
          <a:xfrm>
            <a:off x="4070207" y="1512000"/>
            <a:ext cx="4050000" cy="4298400"/>
          </a:xfrm>
          <a:solidFill>
            <a:schemeClr val="tx2"/>
          </a:solidFill>
        </p:spPr>
        <p:txBody>
          <a:bodyPr lIns="360000" tIns="360000" rIns="360000" bIns="360000" anchor="ctr"/>
          <a:lstStyle>
            <a:lvl1pPr marL="0" indent="0" algn="ctr">
              <a:buNone/>
              <a:defRPr sz="22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800"/>
            </a:lvl6pPr>
            <a:lvl7pPr>
              <a:defRPr sz="1800"/>
            </a:lvl7pPr>
            <a:lvl8pPr>
              <a:defRPr sz="1800"/>
            </a:lvl8pPr>
            <a:lvl9pPr>
              <a:defRPr sz="1800"/>
            </a:lvl9pPr>
          </a:lstStyle>
          <a:p>
            <a:pPr lvl="0"/>
            <a:r>
              <a:rPr lang="de-DE" noProof="0" dirty="0"/>
              <a:t>Textmasterformat bearbeiten</a:t>
            </a:r>
          </a:p>
        </p:txBody>
      </p:sp>
      <p:sp>
        <p:nvSpPr>
          <p:cNvPr id="11" name="Bild 2"/>
          <p:cNvSpPr>
            <a:spLocks noGrp="1" noChangeAspect="1"/>
          </p:cNvSpPr>
          <p:nvPr>
            <p:ph type="pic" sz="quarter" idx="17"/>
          </p:nvPr>
        </p:nvSpPr>
        <p:spPr bwMode="gray">
          <a:xfrm>
            <a:off x="8140413" y="1512000"/>
            <a:ext cx="4050000" cy="4298400"/>
          </a:xfrm>
          <a:solidFill>
            <a:schemeClr val="bg1">
              <a:lumMod val="85000"/>
            </a:schemeClr>
          </a:solidFill>
        </p:spPr>
        <p:txBody>
          <a:bodyPr lIns="144000" tIns="144000" rIns="144000" bIns="144000"/>
          <a:lstStyle>
            <a:lvl1pPr marL="0" indent="0">
              <a:buNone/>
              <a:defRPr/>
            </a:lvl1pPr>
          </a:lstStyle>
          <a:p>
            <a:r>
              <a:rPr lang="de-DE" noProof="0" dirty="0"/>
              <a:t>Bild</a:t>
            </a:r>
          </a:p>
        </p:txBody>
      </p:sp>
      <p:sp>
        <p:nvSpPr>
          <p:cNvPr id="6" name="Fußzeile"/>
          <p:cNvSpPr>
            <a:spLocks noGrp="1"/>
          </p:cNvSpPr>
          <p:nvPr>
            <p:ph type="ftr" sz="quarter" idx="11"/>
          </p:nvPr>
        </p:nvSpPr>
        <p:spPr bwMode="gray">
          <a:xfrm>
            <a:off x="6809937" y="6220488"/>
            <a:ext cx="4320000" cy="295511"/>
          </a:xfrm>
          <a:prstGeom prst="rect">
            <a:avLst/>
          </a:prstGeom>
        </p:spPr>
        <p:txBody>
          <a:bodyPr/>
          <a:lstStyle/>
          <a:p>
            <a:r>
              <a:rPr lang="de-DE" dirty="0">
                <a:solidFill>
                  <a:prstClr val="black"/>
                </a:solidFill>
              </a:rPr>
              <a:t>Das ist eine Fußzeile.</a:t>
            </a:r>
          </a:p>
        </p:txBody>
      </p:sp>
      <p:sp>
        <p:nvSpPr>
          <p:cNvPr id="7" name="Foliennummer"/>
          <p:cNvSpPr>
            <a:spLocks noGrp="1"/>
          </p:cNvSpPr>
          <p:nvPr>
            <p:ph type="sldNum" sz="quarter" idx="12"/>
          </p:nvPr>
        </p:nvSpPr>
        <p:spPr bwMode="gray"/>
        <p:txBody>
          <a:bodyPr/>
          <a:lstStyle/>
          <a:p>
            <a:fld id="{02CEFE82-39F2-4F47-8A0C-D5AB3496FA5C}" type="slidenum">
              <a:rPr lang="de-DE" smtClean="0">
                <a:solidFill>
                  <a:srgbClr val="FF6600"/>
                </a:solidFill>
              </a:rPr>
              <a:pPr/>
              <a:t>‹Nr.›</a:t>
            </a:fld>
            <a:endParaRPr lang="de-DE" dirty="0">
              <a:solidFill>
                <a:srgbClr val="FF6600"/>
              </a:solidFill>
            </a:endParaRPr>
          </a:p>
        </p:txBody>
      </p:sp>
    </p:spTree>
    <p:extLst>
      <p:ext uri="{BB962C8B-B14F-4D97-AF65-F5344CB8AC3E}">
        <p14:creationId xmlns:p14="http://schemas.microsoft.com/office/powerpoint/2010/main" val="1515176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0_Schlussfolie">
    <p:spTree>
      <p:nvGrpSpPr>
        <p:cNvPr id="1" name=""/>
        <p:cNvGrpSpPr/>
        <p:nvPr/>
      </p:nvGrpSpPr>
      <p:grpSpPr>
        <a:xfrm>
          <a:off x="0" y="0"/>
          <a:ext cx="0" cy="0"/>
          <a:chOff x="0" y="0"/>
          <a:chExt cx="0" cy="0"/>
        </a:xfrm>
      </p:grpSpPr>
      <p:sp>
        <p:nvSpPr>
          <p:cNvPr id="2" name="Titel"/>
          <p:cNvSpPr>
            <a:spLocks noGrp="1"/>
          </p:cNvSpPr>
          <p:nvPr>
            <p:ph type="title"/>
          </p:nvPr>
        </p:nvSpPr>
        <p:spPr bwMode="gray"/>
        <p:txBody>
          <a:bodyPr/>
          <a:lstStyle/>
          <a:p>
            <a:r>
              <a:rPr lang="de-DE" noProof="0" dirty="0"/>
              <a:t>Titelmasterformat durch Klicken bearbeiten</a:t>
            </a:r>
          </a:p>
        </p:txBody>
      </p:sp>
      <p:sp>
        <p:nvSpPr>
          <p:cNvPr id="9" name="Untertitel"/>
          <p:cNvSpPr>
            <a:spLocks noGrp="1"/>
          </p:cNvSpPr>
          <p:nvPr>
            <p:ph type="body" sz="quarter" idx="13" hasCustomPrompt="1"/>
          </p:nvPr>
        </p:nvSpPr>
        <p:spPr bwMode="gray">
          <a:xfrm>
            <a:off x="540000" y="1026188"/>
            <a:ext cx="11109600" cy="485812"/>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8" name="Bild"/>
          <p:cNvSpPr>
            <a:spLocks noGrp="1" noChangeAspect="1"/>
          </p:cNvSpPr>
          <p:nvPr>
            <p:ph type="pic" sz="quarter" idx="15"/>
          </p:nvPr>
        </p:nvSpPr>
        <p:spPr bwMode="gray">
          <a:xfrm>
            <a:off x="540000" y="1872000"/>
            <a:ext cx="3416400" cy="2948300"/>
          </a:xfrm>
          <a:prstGeom prst="rect">
            <a:avLst/>
          </a:prstGeom>
          <a:solidFill>
            <a:schemeClr val="bg1">
              <a:lumMod val="85000"/>
            </a:schemeClr>
          </a:solidFill>
        </p:spPr>
        <p:txBody>
          <a:bodyPr anchor="ctr"/>
          <a:lstStyle>
            <a:lvl1pPr marL="0" indent="0" algn="ctr">
              <a:buNone/>
              <a:defRPr/>
            </a:lvl1pPr>
          </a:lstStyle>
          <a:p>
            <a:r>
              <a:rPr lang="de-DE" noProof="0" dirty="0"/>
              <a:t>Bild</a:t>
            </a:r>
          </a:p>
        </p:txBody>
      </p:sp>
      <p:sp>
        <p:nvSpPr>
          <p:cNvPr id="11" name="Text"/>
          <p:cNvSpPr>
            <a:spLocks noGrp="1"/>
          </p:cNvSpPr>
          <p:nvPr>
            <p:ph type="body" sz="quarter" idx="41"/>
          </p:nvPr>
        </p:nvSpPr>
        <p:spPr bwMode="gray">
          <a:xfrm>
            <a:off x="540000" y="4841850"/>
            <a:ext cx="3416400" cy="968400"/>
          </a:xfrm>
          <a:solidFill>
            <a:schemeClr val="accent1"/>
          </a:solidFill>
        </p:spPr>
        <p:txBody>
          <a:bodyPr lIns="144000" tIns="0" rIns="144000" anchor="ctr" anchorCtr="0"/>
          <a:lstStyle>
            <a:lvl1pPr marL="0" indent="0" algn="l">
              <a:buFontTx/>
              <a:buNone/>
              <a:defRPr sz="1400">
                <a:solidFill>
                  <a:schemeClr val="bg1"/>
                </a:solidFill>
              </a:defRPr>
            </a:lvl1pPr>
          </a:lstStyle>
          <a:p>
            <a:pPr lvl="0"/>
            <a:r>
              <a:rPr lang="de-DE" noProof="0" dirty="0"/>
              <a:t>Textmasterformat bearbeiten</a:t>
            </a:r>
          </a:p>
        </p:txBody>
      </p:sp>
      <p:sp>
        <p:nvSpPr>
          <p:cNvPr id="17" name="Inhalt 1"/>
          <p:cNvSpPr>
            <a:spLocks noGrp="1"/>
          </p:cNvSpPr>
          <p:nvPr>
            <p:ph sz="half" idx="29"/>
          </p:nvPr>
        </p:nvSpPr>
        <p:spPr bwMode="gray">
          <a:xfrm>
            <a:off x="4384800" y="1872000"/>
            <a:ext cx="7264800" cy="968400"/>
          </a:xfrm>
          <a:noFill/>
        </p:spPr>
        <p:txBody>
          <a:bodyPr lIns="0" tIns="252000" rIns="252000" bIns="252000" anchor="ctr" anchorCtr="0"/>
          <a:lstStyle>
            <a:lvl1pPr marL="0" indent="0">
              <a:buNone/>
              <a:defRPr sz="2000"/>
            </a:lvl1pPr>
            <a:lvl2pPr>
              <a:defRPr sz="1400"/>
            </a:lvl2pPr>
            <a:lvl3pPr>
              <a:defRPr sz="1200"/>
            </a:lvl3pPr>
            <a:lvl4pPr>
              <a:defRPr sz="1100"/>
            </a:lvl4pPr>
            <a:lvl5pPr>
              <a:defRPr sz="1100"/>
            </a:lvl5pPr>
            <a:lvl6pPr>
              <a:defRPr sz="1600"/>
            </a:lvl6pPr>
            <a:lvl7pPr>
              <a:defRPr sz="1600"/>
            </a:lvl7pPr>
            <a:lvl8pPr>
              <a:defRPr sz="1600"/>
            </a:lvl8pPr>
            <a:lvl9pPr>
              <a:defRPr sz="1600"/>
            </a:lvl9pPr>
          </a:lstStyle>
          <a:p>
            <a:pPr lvl="0"/>
            <a:r>
              <a:rPr lang="de-DE" noProof="0" dirty="0"/>
              <a:t>Textmasterformat bearbeiten</a:t>
            </a:r>
          </a:p>
        </p:txBody>
      </p:sp>
      <p:sp>
        <p:nvSpPr>
          <p:cNvPr id="18" name="Inhalt 2"/>
          <p:cNvSpPr>
            <a:spLocks noGrp="1"/>
          </p:cNvSpPr>
          <p:nvPr>
            <p:ph sz="half" idx="31"/>
          </p:nvPr>
        </p:nvSpPr>
        <p:spPr bwMode="gray">
          <a:xfrm>
            <a:off x="4384800" y="2861950"/>
            <a:ext cx="7264800" cy="640800"/>
          </a:xfrm>
          <a:noFill/>
        </p:spPr>
        <p:txBody>
          <a:bodyPr lIns="504000" tIns="252000" rIns="252000" bIns="252000" anchor="ctr" anchorCtr="0"/>
          <a:lstStyle>
            <a:lvl1pPr marL="0" indent="0">
              <a:buNone/>
              <a:defRPr sz="1800"/>
            </a:lvl1pPr>
            <a:lvl2pPr>
              <a:defRPr sz="1400"/>
            </a:lvl2pPr>
            <a:lvl3pPr>
              <a:defRPr sz="1200"/>
            </a:lvl3pPr>
            <a:lvl4pPr>
              <a:defRPr sz="1100"/>
            </a:lvl4pPr>
            <a:lvl5pPr>
              <a:defRPr sz="1100"/>
            </a:lvl5pPr>
            <a:lvl6pPr>
              <a:defRPr sz="1600"/>
            </a:lvl6pPr>
            <a:lvl7pPr>
              <a:defRPr sz="1600"/>
            </a:lvl7pPr>
            <a:lvl8pPr>
              <a:defRPr sz="1600"/>
            </a:lvl8pPr>
            <a:lvl9pPr>
              <a:defRPr sz="1600"/>
            </a:lvl9pPr>
          </a:lstStyle>
          <a:p>
            <a:pPr lvl="0"/>
            <a:r>
              <a:rPr lang="de-DE" noProof="0" dirty="0"/>
              <a:t>Textmasterformat bearbeiten</a:t>
            </a:r>
          </a:p>
        </p:txBody>
      </p:sp>
      <p:sp>
        <p:nvSpPr>
          <p:cNvPr id="19" name="Inhalt 3"/>
          <p:cNvSpPr>
            <a:spLocks noGrp="1"/>
          </p:cNvSpPr>
          <p:nvPr>
            <p:ph sz="half" idx="33"/>
          </p:nvPr>
        </p:nvSpPr>
        <p:spPr bwMode="gray">
          <a:xfrm>
            <a:off x="4384800" y="3520725"/>
            <a:ext cx="7264800" cy="640800"/>
          </a:xfrm>
          <a:noFill/>
        </p:spPr>
        <p:txBody>
          <a:bodyPr lIns="504000" tIns="252000" rIns="252000" bIns="252000" anchor="ctr" anchorCtr="0"/>
          <a:lstStyle>
            <a:lvl1pPr marL="0" indent="0">
              <a:buNone/>
              <a:defRPr sz="1800"/>
            </a:lvl1pPr>
            <a:lvl2pPr>
              <a:defRPr sz="1400"/>
            </a:lvl2pPr>
            <a:lvl3pPr>
              <a:defRPr sz="1200"/>
            </a:lvl3pPr>
            <a:lvl4pPr>
              <a:defRPr sz="1100"/>
            </a:lvl4pPr>
            <a:lvl5pPr>
              <a:defRPr sz="1100"/>
            </a:lvl5pPr>
            <a:lvl6pPr>
              <a:defRPr sz="1600"/>
            </a:lvl6pPr>
            <a:lvl7pPr>
              <a:defRPr sz="1600"/>
            </a:lvl7pPr>
            <a:lvl8pPr>
              <a:defRPr sz="1600"/>
            </a:lvl8pPr>
            <a:lvl9pPr>
              <a:defRPr sz="1600"/>
            </a:lvl9pPr>
          </a:lstStyle>
          <a:p>
            <a:pPr lvl="0"/>
            <a:r>
              <a:rPr lang="de-DE" noProof="0" dirty="0"/>
              <a:t>Textmasterformat bearbeiten</a:t>
            </a:r>
          </a:p>
        </p:txBody>
      </p:sp>
      <p:sp>
        <p:nvSpPr>
          <p:cNvPr id="20" name="Inhalt 4"/>
          <p:cNvSpPr>
            <a:spLocks noGrp="1"/>
          </p:cNvSpPr>
          <p:nvPr>
            <p:ph sz="half" idx="35"/>
          </p:nvPr>
        </p:nvSpPr>
        <p:spPr bwMode="gray">
          <a:xfrm>
            <a:off x="4384800" y="4179500"/>
            <a:ext cx="7264800" cy="640800"/>
          </a:xfrm>
          <a:noFill/>
        </p:spPr>
        <p:txBody>
          <a:bodyPr lIns="504000" tIns="252000" rIns="252000" bIns="252000" anchor="ctr" anchorCtr="0"/>
          <a:lstStyle>
            <a:lvl1pPr marL="0" indent="0">
              <a:buNone/>
              <a:defRPr sz="1800"/>
            </a:lvl1pPr>
            <a:lvl2pPr>
              <a:defRPr sz="1400"/>
            </a:lvl2pPr>
            <a:lvl3pPr>
              <a:defRPr sz="1200"/>
            </a:lvl3pPr>
            <a:lvl4pPr>
              <a:defRPr sz="1100"/>
            </a:lvl4pPr>
            <a:lvl5pPr>
              <a:defRPr sz="1100"/>
            </a:lvl5pPr>
            <a:lvl6pPr>
              <a:defRPr sz="1600"/>
            </a:lvl6pPr>
            <a:lvl7pPr>
              <a:defRPr sz="1600"/>
            </a:lvl7pPr>
            <a:lvl8pPr>
              <a:defRPr sz="1600"/>
            </a:lvl8pPr>
            <a:lvl9pPr>
              <a:defRPr sz="1600"/>
            </a:lvl9pPr>
          </a:lstStyle>
          <a:p>
            <a:pPr lvl="0"/>
            <a:r>
              <a:rPr lang="de-DE" noProof="0" dirty="0"/>
              <a:t>Textmasterformat bearbeiten</a:t>
            </a:r>
          </a:p>
        </p:txBody>
      </p:sp>
      <p:sp>
        <p:nvSpPr>
          <p:cNvPr id="6" name="Fußzeile"/>
          <p:cNvSpPr>
            <a:spLocks noGrp="1"/>
          </p:cNvSpPr>
          <p:nvPr>
            <p:ph type="ftr" sz="quarter" idx="11"/>
          </p:nvPr>
        </p:nvSpPr>
        <p:spPr bwMode="gray">
          <a:xfrm>
            <a:off x="6809937" y="6220488"/>
            <a:ext cx="4320000" cy="295511"/>
          </a:xfrm>
          <a:prstGeom prst="rect">
            <a:avLst/>
          </a:prstGeom>
        </p:spPr>
        <p:txBody>
          <a:bodyPr/>
          <a:lstStyle/>
          <a:p>
            <a:r>
              <a:rPr lang="de-DE" dirty="0">
                <a:solidFill>
                  <a:prstClr val="black"/>
                </a:solidFill>
              </a:rPr>
              <a:t>Das ist eine Fußzeile.</a:t>
            </a:r>
          </a:p>
        </p:txBody>
      </p:sp>
      <p:sp>
        <p:nvSpPr>
          <p:cNvPr id="7" name="Foliennummer"/>
          <p:cNvSpPr>
            <a:spLocks noGrp="1"/>
          </p:cNvSpPr>
          <p:nvPr>
            <p:ph type="sldNum" sz="quarter" idx="12"/>
          </p:nvPr>
        </p:nvSpPr>
        <p:spPr bwMode="gray"/>
        <p:txBody>
          <a:bodyPr/>
          <a:lstStyle/>
          <a:p>
            <a:fld id="{02CEFE82-39F2-4F47-8A0C-D5AB3496FA5C}" type="slidenum">
              <a:rPr lang="de-DE" smtClean="0">
                <a:solidFill>
                  <a:srgbClr val="FF6600"/>
                </a:solidFill>
              </a:rPr>
              <a:pPr/>
              <a:t>‹Nr.›</a:t>
            </a:fld>
            <a:endParaRPr lang="de-DE" dirty="0">
              <a:solidFill>
                <a:srgbClr val="FF6600"/>
              </a:solidFill>
            </a:endParaRPr>
          </a:p>
        </p:txBody>
      </p:sp>
    </p:spTree>
    <p:extLst>
      <p:ext uri="{BB962C8B-B14F-4D97-AF65-F5344CB8AC3E}">
        <p14:creationId xmlns:p14="http://schemas.microsoft.com/office/powerpoint/2010/main" val="105984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1_Schlussfolie">
    <p:spTree>
      <p:nvGrpSpPr>
        <p:cNvPr id="1" name=""/>
        <p:cNvGrpSpPr/>
        <p:nvPr/>
      </p:nvGrpSpPr>
      <p:grpSpPr>
        <a:xfrm>
          <a:off x="0" y="0"/>
          <a:ext cx="0" cy="0"/>
          <a:chOff x="0" y="0"/>
          <a:chExt cx="0" cy="0"/>
        </a:xfrm>
      </p:grpSpPr>
      <p:sp>
        <p:nvSpPr>
          <p:cNvPr id="2" name="Titel"/>
          <p:cNvSpPr>
            <a:spLocks noGrp="1"/>
          </p:cNvSpPr>
          <p:nvPr>
            <p:ph type="title"/>
          </p:nvPr>
        </p:nvSpPr>
        <p:spPr bwMode="gray"/>
        <p:txBody>
          <a:bodyPr/>
          <a:lstStyle/>
          <a:p>
            <a:r>
              <a:rPr lang="de-DE" noProof="0" dirty="0"/>
              <a:t>Titelmasterformat durch Klicken bearbeiten</a:t>
            </a:r>
          </a:p>
        </p:txBody>
      </p:sp>
      <p:sp>
        <p:nvSpPr>
          <p:cNvPr id="9" name="Untertitel"/>
          <p:cNvSpPr>
            <a:spLocks noGrp="1"/>
          </p:cNvSpPr>
          <p:nvPr>
            <p:ph type="body" sz="quarter" idx="13" hasCustomPrompt="1"/>
          </p:nvPr>
        </p:nvSpPr>
        <p:spPr bwMode="gray">
          <a:xfrm>
            <a:off x="540000" y="1026188"/>
            <a:ext cx="11109600" cy="485812"/>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8" name="Bild 1"/>
          <p:cNvSpPr>
            <a:spLocks noGrp="1" noChangeAspect="1"/>
          </p:cNvSpPr>
          <p:nvPr>
            <p:ph type="pic" sz="quarter" idx="15"/>
          </p:nvPr>
        </p:nvSpPr>
        <p:spPr bwMode="gray">
          <a:xfrm>
            <a:off x="540000" y="1872000"/>
            <a:ext cx="2671200" cy="2948299"/>
          </a:xfrm>
          <a:prstGeom prst="rect">
            <a:avLst/>
          </a:prstGeom>
          <a:solidFill>
            <a:schemeClr val="bg1">
              <a:lumMod val="85000"/>
            </a:schemeClr>
          </a:solidFill>
        </p:spPr>
        <p:txBody>
          <a:bodyPr anchor="ctr"/>
          <a:lstStyle>
            <a:lvl1pPr marL="0" indent="0" algn="ctr">
              <a:buNone/>
              <a:defRPr/>
            </a:lvl1pPr>
          </a:lstStyle>
          <a:p>
            <a:r>
              <a:rPr lang="de-DE" noProof="0" dirty="0"/>
              <a:t>Bild</a:t>
            </a:r>
          </a:p>
        </p:txBody>
      </p:sp>
      <p:sp>
        <p:nvSpPr>
          <p:cNvPr id="17" name="Inhalt 1"/>
          <p:cNvSpPr>
            <a:spLocks noGrp="1"/>
          </p:cNvSpPr>
          <p:nvPr>
            <p:ph sz="half" idx="29"/>
          </p:nvPr>
        </p:nvSpPr>
        <p:spPr bwMode="gray">
          <a:xfrm>
            <a:off x="3352800" y="1872000"/>
            <a:ext cx="2671200" cy="968400"/>
          </a:xfrm>
          <a:noFill/>
        </p:spPr>
        <p:txBody>
          <a:bodyPr lIns="0" tIns="252000" rIns="252000" bIns="252000" anchor="ctr" anchorCtr="0"/>
          <a:lstStyle>
            <a:lvl1pPr marL="0" indent="0">
              <a:buNone/>
              <a:defRPr sz="1400"/>
            </a:lvl1pPr>
            <a:lvl2pPr>
              <a:defRPr sz="1400"/>
            </a:lvl2pPr>
            <a:lvl3pPr>
              <a:defRPr sz="1200"/>
            </a:lvl3pPr>
            <a:lvl4pPr>
              <a:defRPr sz="1100"/>
            </a:lvl4pPr>
            <a:lvl5pPr>
              <a:defRPr sz="1100"/>
            </a:lvl5pPr>
            <a:lvl6pPr>
              <a:defRPr sz="1600"/>
            </a:lvl6pPr>
            <a:lvl7pPr>
              <a:defRPr sz="1600"/>
            </a:lvl7pPr>
            <a:lvl8pPr>
              <a:defRPr sz="1600"/>
            </a:lvl8pPr>
            <a:lvl9pPr>
              <a:defRPr sz="1600"/>
            </a:lvl9pPr>
          </a:lstStyle>
          <a:p>
            <a:pPr lvl="0"/>
            <a:r>
              <a:rPr lang="de-DE" noProof="0" dirty="0"/>
              <a:t>Textmasterformat bearbeiten</a:t>
            </a:r>
          </a:p>
        </p:txBody>
      </p:sp>
      <p:sp>
        <p:nvSpPr>
          <p:cNvPr id="18" name="Inhalt 2"/>
          <p:cNvSpPr>
            <a:spLocks noGrp="1"/>
          </p:cNvSpPr>
          <p:nvPr>
            <p:ph sz="half" idx="31"/>
          </p:nvPr>
        </p:nvSpPr>
        <p:spPr bwMode="gray">
          <a:xfrm>
            <a:off x="3352800" y="2861950"/>
            <a:ext cx="2671200" cy="640800"/>
          </a:xfrm>
          <a:noFill/>
        </p:spPr>
        <p:txBody>
          <a:bodyPr lIns="504000" tIns="252000" rIns="252000" bIns="252000" anchor="ctr" anchorCtr="0"/>
          <a:lstStyle>
            <a:lvl1pPr marL="0" indent="0">
              <a:buNone/>
              <a:defRPr sz="1200"/>
            </a:lvl1pPr>
            <a:lvl2pPr>
              <a:defRPr sz="1400"/>
            </a:lvl2pPr>
            <a:lvl3pPr>
              <a:defRPr sz="1200"/>
            </a:lvl3pPr>
            <a:lvl4pPr>
              <a:defRPr sz="1100"/>
            </a:lvl4pPr>
            <a:lvl5pPr>
              <a:defRPr sz="1100"/>
            </a:lvl5pPr>
            <a:lvl6pPr>
              <a:defRPr sz="1600"/>
            </a:lvl6pPr>
            <a:lvl7pPr>
              <a:defRPr sz="1600"/>
            </a:lvl7pPr>
            <a:lvl8pPr>
              <a:defRPr sz="1600"/>
            </a:lvl8pPr>
            <a:lvl9pPr>
              <a:defRPr sz="1600"/>
            </a:lvl9pPr>
          </a:lstStyle>
          <a:p>
            <a:pPr lvl="0"/>
            <a:r>
              <a:rPr lang="de-DE" noProof="0" dirty="0"/>
              <a:t>Textmasterformat bearbeiten</a:t>
            </a:r>
          </a:p>
        </p:txBody>
      </p:sp>
      <p:sp>
        <p:nvSpPr>
          <p:cNvPr id="19" name="Inhalt 3"/>
          <p:cNvSpPr>
            <a:spLocks noGrp="1"/>
          </p:cNvSpPr>
          <p:nvPr>
            <p:ph sz="half" idx="33"/>
          </p:nvPr>
        </p:nvSpPr>
        <p:spPr bwMode="gray">
          <a:xfrm>
            <a:off x="3352800" y="3520725"/>
            <a:ext cx="2671200" cy="640800"/>
          </a:xfrm>
          <a:noFill/>
        </p:spPr>
        <p:txBody>
          <a:bodyPr lIns="504000" tIns="252000" rIns="252000" bIns="252000" anchor="ctr" anchorCtr="0"/>
          <a:lstStyle>
            <a:lvl1pPr marL="0" indent="0">
              <a:buNone/>
              <a:defRPr sz="1200"/>
            </a:lvl1pPr>
            <a:lvl2pPr>
              <a:defRPr sz="1400"/>
            </a:lvl2pPr>
            <a:lvl3pPr>
              <a:defRPr sz="1200"/>
            </a:lvl3pPr>
            <a:lvl4pPr>
              <a:defRPr sz="1100"/>
            </a:lvl4pPr>
            <a:lvl5pPr>
              <a:defRPr sz="1100"/>
            </a:lvl5pPr>
            <a:lvl6pPr>
              <a:defRPr sz="1600"/>
            </a:lvl6pPr>
            <a:lvl7pPr>
              <a:defRPr sz="1600"/>
            </a:lvl7pPr>
            <a:lvl8pPr>
              <a:defRPr sz="1600"/>
            </a:lvl8pPr>
            <a:lvl9pPr>
              <a:defRPr sz="1600"/>
            </a:lvl9pPr>
          </a:lstStyle>
          <a:p>
            <a:pPr lvl="0"/>
            <a:r>
              <a:rPr lang="de-DE" noProof="0" dirty="0"/>
              <a:t>Textmasterformat bearbeiten</a:t>
            </a:r>
          </a:p>
        </p:txBody>
      </p:sp>
      <p:sp>
        <p:nvSpPr>
          <p:cNvPr id="20" name="Inhalt 4"/>
          <p:cNvSpPr>
            <a:spLocks noGrp="1"/>
          </p:cNvSpPr>
          <p:nvPr>
            <p:ph sz="half" idx="35"/>
          </p:nvPr>
        </p:nvSpPr>
        <p:spPr bwMode="gray">
          <a:xfrm>
            <a:off x="3352800" y="4179500"/>
            <a:ext cx="2671200" cy="640800"/>
          </a:xfrm>
          <a:noFill/>
        </p:spPr>
        <p:txBody>
          <a:bodyPr lIns="504000" tIns="252000" rIns="252000" bIns="252000" anchor="ctr" anchorCtr="0"/>
          <a:lstStyle>
            <a:lvl1pPr marL="0" indent="0">
              <a:buNone/>
              <a:defRPr sz="1200"/>
            </a:lvl1pPr>
            <a:lvl2pPr>
              <a:defRPr sz="1400"/>
            </a:lvl2pPr>
            <a:lvl3pPr>
              <a:defRPr sz="1200"/>
            </a:lvl3pPr>
            <a:lvl4pPr>
              <a:defRPr sz="1100"/>
            </a:lvl4pPr>
            <a:lvl5pPr>
              <a:defRPr sz="1100"/>
            </a:lvl5pPr>
            <a:lvl6pPr>
              <a:defRPr sz="1600"/>
            </a:lvl6pPr>
            <a:lvl7pPr>
              <a:defRPr sz="1600"/>
            </a:lvl7pPr>
            <a:lvl8pPr>
              <a:defRPr sz="1600"/>
            </a:lvl8pPr>
            <a:lvl9pPr>
              <a:defRPr sz="1600"/>
            </a:lvl9pPr>
          </a:lstStyle>
          <a:p>
            <a:pPr lvl="0"/>
            <a:r>
              <a:rPr lang="de-DE" noProof="0" dirty="0"/>
              <a:t>Textmasterformat bearbeiten</a:t>
            </a:r>
          </a:p>
        </p:txBody>
      </p:sp>
      <p:sp>
        <p:nvSpPr>
          <p:cNvPr id="11" name="Text 1"/>
          <p:cNvSpPr>
            <a:spLocks noGrp="1"/>
          </p:cNvSpPr>
          <p:nvPr>
            <p:ph type="body" sz="quarter" idx="41"/>
          </p:nvPr>
        </p:nvSpPr>
        <p:spPr bwMode="gray">
          <a:xfrm>
            <a:off x="540000" y="4841850"/>
            <a:ext cx="2671200" cy="968400"/>
          </a:xfrm>
          <a:solidFill>
            <a:schemeClr val="accent1"/>
          </a:solidFill>
        </p:spPr>
        <p:txBody>
          <a:bodyPr lIns="144000" tIns="0" rIns="144000" anchor="ctr" anchorCtr="0"/>
          <a:lstStyle>
            <a:lvl1pPr marL="0" indent="0" algn="l">
              <a:buFontTx/>
              <a:buNone/>
              <a:defRPr sz="1200">
                <a:solidFill>
                  <a:schemeClr val="bg1"/>
                </a:solidFill>
              </a:defRPr>
            </a:lvl1pPr>
          </a:lstStyle>
          <a:p>
            <a:pPr lvl="0"/>
            <a:r>
              <a:rPr lang="de-DE" noProof="0" dirty="0"/>
              <a:t>Textmasterformat bearbeiten</a:t>
            </a:r>
          </a:p>
        </p:txBody>
      </p:sp>
      <p:sp>
        <p:nvSpPr>
          <p:cNvPr id="22" name="Bild 2"/>
          <p:cNvSpPr>
            <a:spLocks noGrp="1" noChangeAspect="1"/>
          </p:cNvSpPr>
          <p:nvPr>
            <p:ph type="pic" sz="quarter" idx="42"/>
          </p:nvPr>
        </p:nvSpPr>
        <p:spPr bwMode="gray">
          <a:xfrm>
            <a:off x="6163486" y="1872000"/>
            <a:ext cx="2671200" cy="2948299"/>
          </a:xfrm>
          <a:prstGeom prst="rect">
            <a:avLst/>
          </a:prstGeom>
          <a:solidFill>
            <a:schemeClr val="bg1">
              <a:lumMod val="85000"/>
            </a:schemeClr>
          </a:solidFill>
        </p:spPr>
        <p:txBody>
          <a:bodyPr anchor="ctr"/>
          <a:lstStyle>
            <a:lvl1pPr marL="0" indent="0" algn="ctr">
              <a:buNone/>
              <a:defRPr/>
            </a:lvl1pPr>
          </a:lstStyle>
          <a:p>
            <a:r>
              <a:rPr lang="de-DE" noProof="0" dirty="0"/>
              <a:t>Bild</a:t>
            </a:r>
          </a:p>
        </p:txBody>
      </p:sp>
      <p:sp>
        <p:nvSpPr>
          <p:cNvPr id="23" name="Text 2"/>
          <p:cNvSpPr>
            <a:spLocks noGrp="1"/>
          </p:cNvSpPr>
          <p:nvPr>
            <p:ph type="body" sz="quarter" idx="43"/>
          </p:nvPr>
        </p:nvSpPr>
        <p:spPr bwMode="gray">
          <a:xfrm>
            <a:off x="6163488" y="4841850"/>
            <a:ext cx="2671200" cy="968400"/>
          </a:xfrm>
          <a:solidFill>
            <a:schemeClr val="accent1"/>
          </a:solidFill>
        </p:spPr>
        <p:txBody>
          <a:bodyPr lIns="144000" tIns="0" rIns="144000" anchor="ctr" anchorCtr="0"/>
          <a:lstStyle>
            <a:lvl1pPr marL="0" indent="0" algn="l">
              <a:buFontTx/>
              <a:buNone/>
              <a:defRPr sz="1200">
                <a:solidFill>
                  <a:schemeClr val="bg1"/>
                </a:solidFill>
              </a:defRPr>
            </a:lvl1pPr>
          </a:lstStyle>
          <a:p>
            <a:pPr lvl="0"/>
            <a:r>
              <a:rPr lang="de-DE" noProof="0" dirty="0"/>
              <a:t>Textmasterformat bearbeiten</a:t>
            </a:r>
          </a:p>
        </p:txBody>
      </p:sp>
      <p:sp>
        <p:nvSpPr>
          <p:cNvPr id="24" name="Inhalt 5"/>
          <p:cNvSpPr>
            <a:spLocks noGrp="1"/>
          </p:cNvSpPr>
          <p:nvPr>
            <p:ph sz="half" idx="44"/>
          </p:nvPr>
        </p:nvSpPr>
        <p:spPr bwMode="gray">
          <a:xfrm>
            <a:off x="8976288" y="1872000"/>
            <a:ext cx="2671200" cy="968400"/>
          </a:xfrm>
          <a:noFill/>
        </p:spPr>
        <p:txBody>
          <a:bodyPr lIns="0" tIns="252000" rIns="252000" bIns="252000" anchor="ctr" anchorCtr="0"/>
          <a:lstStyle>
            <a:lvl1pPr marL="0" indent="0">
              <a:buNone/>
              <a:defRPr sz="1400"/>
            </a:lvl1pPr>
            <a:lvl2pPr>
              <a:defRPr sz="1400"/>
            </a:lvl2pPr>
            <a:lvl3pPr>
              <a:defRPr sz="1200"/>
            </a:lvl3pPr>
            <a:lvl4pPr>
              <a:defRPr sz="1100"/>
            </a:lvl4pPr>
            <a:lvl5pPr>
              <a:defRPr sz="1100"/>
            </a:lvl5pPr>
            <a:lvl6pPr>
              <a:defRPr sz="1600"/>
            </a:lvl6pPr>
            <a:lvl7pPr>
              <a:defRPr sz="1600"/>
            </a:lvl7pPr>
            <a:lvl8pPr>
              <a:defRPr sz="1600"/>
            </a:lvl8pPr>
            <a:lvl9pPr>
              <a:defRPr sz="1600"/>
            </a:lvl9pPr>
          </a:lstStyle>
          <a:p>
            <a:pPr lvl="0"/>
            <a:r>
              <a:rPr lang="de-DE" noProof="0" dirty="0"/>
              <a:t>Textmasterformat bearbeiten</a:t>
            </a:r>
          </a:p>
        </p:txBody>
      </p:sp>
      <p:sp>
        <p:nvSpPr>
          <p:cNvPr id="25" name="Inhalt 6"/>
          <p:cNvSpPr>
            <a:spLocks noGrp="1"/>
          </p:cNvSpPr>
          <p:nvPr>
            <p:ph sz="half" idx="45"/>
          </p:nvPr>
        </p:nvSpPr>
        <p:spPr bwMode="gray">
          <a:xfrm>
            <a:off x="8976288" y="2861950"/>
            <a:ext cx="2671200" cy="640800"/>
          </a:xfrm>
          <a:noFill/>
        </p:spPr>
        <p:txBody>
          <a:bodyPr lIns="504000" tIns="252000" rIns="252000" bIns="252000" anchor="ctr" anchorCtr="0"/>
          <a:lstStyle>
            <a:lvl1pPr marL="0" indent="0">
              <a:buNone/>
              <a:defRPr sz="1200"/>
            </a:lvl1pPr>
            <a:lvl2pPr>
              <a:defRPr sz="1400"/>
            </a:lvl2pPr>
            <a:lvl3pPr>
              <a:defRPr sz="1200"/>
            </a:lvl3pPr>
            <a:lvl4pPr>
              <a:defRPr sz="1100"/>
            </a:lvl4pPr>
            <a:lvl5pPr>
              <a:defRPr sz="1100"/>
            </a:lvl5pPr>
            <a:lvl6pPr>
              <a:defRPr sz="1600"/>
            </a:lvl6pPr>
            <a:lvl7pPr>
              <a:defRPr sz="1600"/>
            </a:lvl7pPr>
            <a:lvl8pPr>
              <a:defRPr sz="1600"/>
            </a:lvl8pPr>
            <a:lvl9pPr>
              <a:defRPr sz="1600"/>
            </a:lvl9pPr>
          </a:lstStyle>
          <a:p>
            <a:pPr lvl="0"/>
            <a:r>
              <a:rPr lang="de-DE" noProof="0" dirty="0"/>
              <a:t>Textmasterformat bearbeiten</a:t>
            </a:r>
          </a:p>
        </p:txBody>
      </p:sp>
      <p:sp>
        <p:nvSpPr>
          <p:cNvPr id="26" name="Inhalt 7"/>
          <p:cNvSpPr>
            <a:spLocks noGrp="1"/>
          </p:cNvSpPr>
          <p:nvPr>
            <p:ph sz="half" idx="46"/>
          </p:nvPr>
        </p:nvSpPr>
        <p:spPr bwMode="gray">
          <a:xfrm>
            <a:off x="8976288" y="3520725"/>
            <a:ext cx="2671200" cy="640800"/>
          </a:xfrm>
          <a:noFill/>
        </p:spPr>
        <p:txBody>
          <a:bodyPr lIns="504000" tIns="252000" rIns="252000" bIns="252000" anchor="ctr" anchorCtr="0"/>
          <a:lstStyle>
            <a:lvl1pPr marL="0" indent="0">
              <a:buNone/>
              <a:defRPr sz="1200"/>
            </a:lvl1pPr>
            <a:lvl2pPr>
              <a:defRPr sz="1400"/>
            </a:lvl2pPr>
            <a:lvl3pPr>
              <a:defRPr sz="1200"/>
            </a:lvl3pPr>
            <a:lvl4pPr>
              <a:defRPr sz="1100"/>
            </a:lvl4pPr>
            <a:lvl5pPr>
              <a:defRPr sz="1100"/>
            </a:lvl5pPr>
            <a:lvl6pPr>
              <a:defRPr sz="1600"/>
            </a:lvl6pPr>
            <a:lvl7pPr>
              <a:defRPr sz="1600"/>
            </a:lvl7pPr>
            <a:lvl8pPr>
              <a:defRPr sz="1600"/>
            </a:lvl8pPr>
            <a:lvl9pPr>
              <a:defRPr sz="1600"/>
            </a:lvl9pPr>
          </a:lstStyle>
          <a:p>
            <a:pPr lvl="0"/>
            <a:r>
              <a:rPr lang="de-DE" noProof="0" dirty="0"/>
              <a:t>Textmasterformat bearbeiten</a:t>
            </a:r>
          </a:p>
        </p:txBody>
      </p:sp>
      <p:sp>
        <p:nvSpPr>
          <p:cNvPr id="27" name="Inhalt 8"/>
          <p:cNvSpPr>
            <a:spLocks noGrp="1"/>
          </p:cNvSpPr>
          <p:nvPr>
            <p:ph sz="half" idx="47"/>
          </p:nvPr>
        </p:nvSpPr>
        <p:spPr bwMode="gray">
          <a:xfrm>
            <a:off x="8976288" y="4179500"/>
            <a:ext cx="2671200" cy="640800"/>
          </a:xfrm>
          <a:noFill/>
        </p:spPr>
        <p:txBody>
          <a:bodyPr lIns="504000" tIns="252000" rIns="252000" bIns="252000" anchor="ctr" anchorCtr="0"/>
          <a:lstStyle>
            <a:lvl1pPr marL="0" indent="0">
              <a:buNone/>
              <a:defRPr sz="1200"/>
            </a:lvl1pPr>
            <a:lvl2pPr>
              <a:defRPr sz="1400"/>
            </a:lvl2pPr>
            <a:lvl3pPr>
              <a:defRPr sz="1200"/>
            </a:lvl3pPr>
            <a:lvl4pPr>
              <a:defRPr sz="1100"/>
            </a:lvl4pPr>
            <a:lvl5pPr>
              <a:defRPr sz="1100"/>
            </a:lvl5pPr>
            <a:lvl6pPr>
              <a:defRPr sz="1600"/>
            </a:lvl6pPr>
            <a:lvl7pPr>
              <a:defRPr sz="1600"/>
            </a:lvl7pPr>
            <a:lvl8pPr>
              <a:defRPr sz="1600"/>
            </a:lvl8pPr>
            <a:lvl9pPr>
              <a:defRPr sz="1600"/>
            </a:lvl9pPr>
          </a:lstStyle>
          <a:p>
            <a:pPr lvl="0"/>
            <a:r>
              <a:rPr lang="de-DE" noProof="0" dirty="0"/>
              <a:t>Textmasterformat bearbeiten</a:t>
            </a:r>
          </a:p>
        </p:txBody>
      </p:sp>
      <p:sp>
        <p:nvSpPr>
          <p:cNvPr id="6" name="Fußzeile"/>
          <p:cNvSpPr>
            <a:spLocks noGrp="1"/>
          </p:cNvSpPr>
          <p:nvPr>
            <p:ph type="ftr" sz="quarter" idx="11"/>
          </p:nvPr>
        </p:nvSpPr>
        <p:spPr bwMode="gray">
          <a:xfrm>
            <a:off x="6809937" y="6220488"/>
            <a:ext cx="4320000" cy="295511"/>
          </a:xfrm>
          <a:prstGeom prst="rect">
            <a:avLst/>
          </a:prstGeom>
        </p:spPr>
        <p:txBody>
          <a:bodyPr/>
          <a:lstStyle/>
          <a:p>
            <a:r>
              <a:rPr lang="de-DE" dirty="0">
                <a:solidFill>
                  <a:prstClr val="black"/>
                </a:solidFill>
              </a:rPr>
              <a:t>Das ist eine Fußzeile.</a:t>
            </a:r>
          </a:p>
        </p:txBody>
      </p:sp>
      <p:sp>
        <p:nvSpPr>
          <p:cNvPr id="7" name="Foliennummer"/>
          <p:cNvSpPr>
            <a:spLocks noGrp="1"/>
          </p:cNvSpPr>
          <p:nvPr>
            <p:ph type="sldNum" sz="quarter" idx="12"/>
          </p:nvPr>
        </p:nvSpPr>
        <p:spPr bwMode="gray"/>
        <p:txBody>
          <a:bodyPr/>
          <a:lstStyle/>
          <a:p>
            <a:fld id="{02CEFE82-39F2-4F47-8A0C-D5AB3496FA5C}" type="slidenum">
              <a:rPr lang="de-DE" smtClean="0">
                <a:solidFill>
                  <a:srgbClr val="FF6600"/>
                </a:solidFill>
              </a:rPr>
              <a:pPr/>
              <a:t>‹Nr.›</a:t>
            </a:fld>
            <a:endParaRPr lang="de-DE" dirty="0">
              <a:solidFill>
                <a:srgbClr val="FF6600"/>
              </a:solidFill>
            </a:endParaRPr>
          </a:p>
        </p:txBody>
      </p:sp>
    </p:spTree>
    <p:extLst>
      <p:ext uri="{BB962C8B-B14F-4D97-AF65-F5344CB8AC3E}">
        <p14:creationId xmlns:p14="http://schemas.microsoft.com/office/powerpoint/2010/main" val="3388381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Rectangle 12"/>
          <p:cNvSpPr>
            <a:spLocks noGrp="1" noChangeArrowheads="1"/>
          </p:cNvSpPr>
          <p:nvPr>
            <p:ph type="sldNum" sz="quarter" idx="10"/>
          </p:nvPr>
        </p:nvSpPr>
        <p:spPr>
          <a:ln/>
        </p:spPr>
        <p:txBody>
          <a:bodyPr/>
          <a:lstStyle>
            <a:lvl1pPr>
              <a:defRPr/>
            </a:lvl1pPr>
          </a:lstStyle>
          <a:p>
            <a:pPr>
              <a:defRPr/>
            </a:pPr>
            <a:fld id="{F644AB96-719D-4171-80F3-DDAC263F519D}" type="slidenum">
              <a:rPr lang="de-DE">
                <a:solidFill>
                  <a:srgbClr val="FF6600"/>
                </a:solidFill>
              </a:rPr>
              <a:pPr>
                <a:defRPr/>
              </a:pPr>
              <a:t>‹Nr.›</a:t>
            </a:fld>
            <a:endParaRPr lang="de-DE" dirty="0">
              <a:solidFill>
                <a:srgbClr val="FF6600"/>
              </a:solidFill>
            </a:endParaRPr>
          </a:p>
        </p:txBody>
      </p:sp>
    </p:spTree>
    <p:extLst>
      <p:ext uri="{BB962C8B-B14F-4D97-AF65-F5344CB8AC3E}">
        <p14:creationId xmlns:p14="http://schemas.microsoft.com/office/powerpoint/2010/main" val="34987598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7_Titel, Bild und Inhalt">
    <p:spTree>
      <p:nvGrpSpPr>
        <p:cNvPr id="1" name=""/>
        <p:cNvGrpSpPr/>
        <p:nvPr/>
      </p:nvGrpSpPr>
      <p:grpSpPr>
        <a:xfrm>
          <a:off x="0" y="0"/>
          <a:ext cx="0" cy="0"/>
          <a:chOff x="0" y="0"/>
          <a:chExt cx="0" cy="0"/>
        </a:xfrm>
      </p:grpSpPr>
      <p:sp>
        <p:nvSpPr>
          <p:cNvPr id="11" name="Titel"/>
          <p:cNvSpPr>
            <a:spLocks noGrp="1"/>
          </p:cNvSpPr>
          <p:nvPr>
            <p:ph type="title"/>
          </p:nvPr>
        </p:nvSpPr>
        <p:spPr bwMode="gray">
          <a:xfrm>
            <a:off x="540000" y="432000"/>
            <a:ext cx="3420000" cy="540000"/>
          </a:xfrm>
        </p:spPr>
        <p:txBody>
          <a:bodyPr rIns="0"/>
          <a:lstStyle>
            <a:lvl1pPr marL="0" indent="0">
              <a:buFont typeface="Arial" panose="020B0604020202020204" pitchFamily="34" charset="0"/>
              <a:buNone/>
              <a:defRPr/>
            </a:lvl1pPr>
          </a:lstStyle>
          <a:p>
            <a:r>
              <a:rPr lang="de-DE" noProof="0" dirty="0" smtClean="0"/>
              <a:t>Titelmasterformat</a:t>
            </a:r>
            <a:endParaRPr lang="de-DE" noProof="0" dirty="0"/>
          </a:p>
        </p:txBody>
      </p:sp>
      <p:sp>
        <p:nvSpPr>
          <p:cNvPr id="12" name="Untertitel"/>
          <p:cNvSpPr>
            <a:spLocks noGrp="1"/>
          </p:cNvSpPr>
          <p:nvPr>
            <p:ph type="body" sz="quarter" idx="13" hasCustomPrompt="1"/>
          </p:nvPr>
        </p:nvSpPr>
        <p:spPr bwMode="gray">
          <a:xfrm>
            <a:off x="540000" y="1026188"/>
            <a:ext cx="3420000" cy="485812"/>
          </a:xfrm>
        </p:spPr>
        <p:txBody>
          <a:bodyPr/>
          <a:lstStyle>
            <a:lvl1pPr marL="0" indent="0">
              <a:buFont typeface="Arial" panose="020B0604020202020204" pitchFamily="34" charset="0"/>
              <a:buNone/>
              <a:defRPr baseline="0">
                <a:solidFill>
                  <a:schemeClr val="bg1">
                    <a:lumMod val="50000"/>
                  </a:schemeClr>
                </a:solidFill>
              </a:defRPr>
            </a:lvl1pPr>
          </a:lstStyle>
          <a:p>
            <a:r>
              <a:rPr lang="de-DE" noProof="0" dirty="0"/>
              <a:t>Geben Sie Ihren Untertitel ein</a:t>
            </a:r>
          </a:p>
        </p:txBody>
      </p:sp>
      <p:sp>
        <p:nvSpPr>
          <p:cNvPr id="3" name="Inhalt"/>
          <p:cNvSpPr>
            <a:spLocks noGrp="1"/>
          </p:cNvSpPr>
          <p:nvPr>
            <p:ph sz="half" idx="1"/>
          </p:nvPr>
        </p:nvSpPr>
        <p:spPr bwMode="gray">
          <a:xfrm>
            <a:off x="540000" y="1512000"/>
            <a:ext cx="3420000" cy="4298400"/>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a:p>
            <a:pPr lvl="0"/>
            <a:endParaRPr lang="de-DE" noProof="0" dirty="0"/>
          </a:p>
        </p:txBody>
      </p:sp>
      <p:sp>
        <p:nvSpPr>
          <p:cNvPr id="10" name="Bild"/>
          <p:cNvSpPr>
            <a:spLocks noGrp="1" noChangeAspect="1"/>
          </p:cNvSpPr>
          <p:nvPr>
            <p:ph type="pic" sz="quarter" idx="14"/>
          </p:nvPr>
        </p:nvSpPr>
        <p:spPr bwMode="gray">
          <a:xfrm>
            <a:off x="4385613" y="144000"/>
            <a:ext cx="7804800" cy="6570000"/>
          </a:xfrm>
          <a:solidFill>
            <a:schemeClr val="bg1">
              <a:lumMod val="85000"/>
            </a:schemeClr>
          </a:solidFill>
        </p:spPr>
        <p:txBody>
          <a:bodyPr lIns="144000" tIns="144000" rIns="144000"/>
          <a:lstStyle>
            <a:lvl1pPr marL="0" indent="0">
              <a:buNone/>
              <a:defRPr/>
            </a:lvl1pPr>
          </a:lstStyle>
          <a:p>
            <a:endParaRPr lang="de-DE" noProof="0" dirty="0"/>
          </a:p>
        </p:txBody>
      </p:sp>
      <p:sp>
        <p:nvSpPr>
          <p:cNvPr id="4" name="Fußzeile"/>
          <p:cNvSpPr>
            <a:spLocks noGrp="1"/>
          </p:cNvSpPr>
          <p:nvPr>
            <p:ph type="ftr" sz="quarter" idx="15"/>
          </p:nvPr>
        </p:nvSpPr>
        <p:spPr bwMode="gray">
          <a:xfrm>
            <a:off x="6809937" y="6220488"/>
            <a:ext cx="4320000" cy="295511"/>
          </a:xfrm>
          <a:prstGeom prst="rect">
            <a:avLst/>
          </a:prstGeom>
        </p:spPr>
        <p:txBody>
          <a:bodyPr/>
          <a:lstStyle/>
          <a:p>
            <a:r>
              <a:rPr lang="de-DE" dirty="0">
                <a:solidFill>
                  <a:prstClr val="black"/>
                </a:solidFill>
              </a:rPr>
              <a:t>Das ist eine Fußzeile.</a:t>
            </a:r>
          </a:p>
        </p:txBody>
      </p:sp>
      <p:sp>
        <p:nvSpPr>
          <p:cNvPr id="13" name="Linie"/>
          <p:cNvSpPr>
            <a:spLocks noGrp="1"/>
          </p:cNvSpPr>
          <p:nvPr>
            <p:ph type="body" sz="quarter" idx="10" hasCustomPrompt="1"/>
          </p:nvPr>
        </p:nvSpPr>
        <p:spPr bwMode="gray">
          <a:xfrm>
            <a:off x="11238096" y="6328800"/>
            <a:ext cx="7200" cy="180000"/>
          </a:xfrm>
          <a:prstGeom prst="rect">
            <a:avLst/>
          </a:prstGeom>
          <a:solidFill>
            <a:schemeClr val="tx2"/>
          </a:solidFill>
        </p:spPr>
        <p:txBody>
          <a:bodyPr vert="horz" lIns="0" tIns="0" rIns="0" bIns="0" rtlCol="0">
            <a:noAutofit/>
          </a:bodyPr>
          <a:lstStyle>
            <a:lvl1pPr marL="270000" indent="-270000">
              <a:buNone/>
              <a:defRPr lang="de-DE" noProof="0" dirty="0"/>
            </a:lvl1pPr>
          </a:lstStyle>
          <a:p>
            <a:pPr marL="0" lvl="0" indent="0"/>
            <a:r>
              <a:rPr lang="de-DE" noProof="0" dirty="0"/>
              <a:t> </a:t>
            </a:r>
          </a:p>
        </p:txBody>
      </p:sp>
      <p:sp>
        <p:nvSpPr>
          <p:cNvPr id="9" name="Foliennummer"/>
          <p:cNvSpPr>
            <a:spLocks noGrp="1"/>
          </p:cNvSpPr>
          <p:nvPr>
            <p:ph type="sldNum" sz="quarter" idx="16"/>
          </p:nvPr>
        </p:nvSpPr>
        <p:spPr bwMode="gray"/>
        <p:txBody>
          <a:bodyPr/>
          <a:lstStyle/>
          <a:p>
            <a:fld id="{02CEFE82-39F2-4F47-8A0C-D5AB3496FA5C}" type="slidenum">
              <a:rPr lang="de-DE" smtClean="0">
                <a:solidFill>
                  <a:srgbClr val="FF6600"/>
                </a:solidFill>
              </a:rPr>
              <a:pPr/>
              <a:t>‹Nr.›</a:t>
            </a:fld>
            <a:endParaRPr lang="de-DE" dirty="0">
              <a:solidFill>
                <a:srgbClr val="FF6600"/>
              </a:solidFill>
            </a:endParaRPr>
          </a:p>
        </p:txBody>
      </p:sp>
    </p:spTree>
    <p:extLst>
      <p:ext uri="{BB962C8B-B14F-4D97-AF65-F5344CB8AC3E}">
        <p14:creationId xmlns:p14="http://schemas.microsoft.com/office/powerpoint/2010/main" val="2763153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694176" y="1557338"/>
            <a:ext cx="5384099" cy="4464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6281449" y="1557338"/>
            <a:ext cx="5384099" cy="4464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12"/>
          <p:cNvSpPr>
            <a:spLocks noGrp="1" noChangeArrowheads="1"/>
          </p:cNvSpPr>
          <p:nvPr>
            <p:ph type="sldNum" sz="quarter" idx="10"/>
          </p:nvPr>
        </p:nvSpPr>
        <p:spPr>
          <a:ln/>
        </p:spPr>
        <p:txBody>
          <a:bodyPr/>
          <a:lstStyle>
            <a:lvl1pPr>
              <a:defRPr/>
            </a:lvl1pPr>
          </a:lstStyle>
          <a:p>
            <a:pPr>
              <a:defRPr/>
            </a:pPr>
            <a:fld id="{83896BAC-44EB-4872-A629-223B5B4E8C4F}" type="slidenum">
              <a:rPr lang="de-DE" altLang="de-DE">
                <a:solidFill>
                  <a:srgbClr val="FF6600"/>
                </a:solidFill>
              </a:rPr>
              <a:pPr>
                <a:defRPr/>
              </a:pPr>
              <a:t>‹Nr.›</a:t>
            </a:fld>
            <a:endParaRPr lang="de-DE" altLang="de-DE" dirty="0">
              <a:solidFill>
                <a:srgbClr val="FF6600"/>
              </a:solidFill>
            </a:endParaRPr>
          </a:p>
        </p:txBody>
      </p:sp>
    </p:spTree>
    <p:extLst>
      <p:ext uri="{BB962C8B-B14F-4D97-AF65-F5344CB8AC3E}">
        <p14:creationId xmlns:p14="http://schemas.microsoft.com/office/powerpoint/2010/main" val="1877679736"/>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Rectangle 12"/>
          <p:cNvSpPr>
            <a:spLocks noGrp="1" noChangeArrowheads="1"/>
          </p:cNvSpPr>
          <p:nvPr>
            <p:ph type="sldNum" sz="quarter" idx="10"/>
          </p:nvPr>
        </p:nvSpPr>
        <p:spPr/>
        <p:txBody>
          <a:bodyPr/>
          <a:lstStyle>
            <a:lvl1pPr>
              <a:lnSpc>
                <a:spcPct val="110000"/>
              </a:lnSpc>
              <a:spcAft>
                <a:spcPct val="40000"/>
              </a:spcAft>
              <a:buClr>
                <a:srgbClr val="FF6600"/>
              </a:buClr>
              <a:buFont typeface="Wingdings" pitchFamily="2" charset="2"/>
              <a:buChar char="•"/>
              <a:defRPr b="1">
                <a:latin typeface="Arial" pitchFamily="34" charset="0"/>
                <a:ea typeface="ＭＳ Ｐゴシック" pitchFamily="34" charset="-128"/>
              </a:defRPr>
            </a:lvl1pPr>
          </a:lstStyle>
          <a:p>
            <a:pPr>
              <a:defRPr/>
            </a:pPr>
            <a:fld id="{5C4746F5-6707-4E34-87EA-18D047E3A3D3}" type="slidenum">
              <a:rPr lang="de-DE">
                <a:solidFill>
                  <a:srgbClr val="FF6600"/>
                </a:solidFill>
              </a:rPr>
              <a:pPr>
                <a:defRPr/>
              </a:pPr>
              <a:t>‹Nr.›</a:t>
            </a:fld>
            <a:endParaRPr lang="de-DE" dirty="0">
              <a:solidFill>
                <a:srgbClr val="FF6600"/>
              </a:solidFill>
            </a:endParaRPr>
          </a:p>
        </p:txBody>
      </p:sp>
    </p:spTree>
    <p:extLst>
      <p:ext uri="{BB962C8B-B14F-4D97-AF65-F5344CB8AC3E}">
        <p14:creationId xmlns:p14="http://schemas.microsoft.com/office/powerpoint/2010/main" val="7323921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01_Titelfolie">
    <p:spTree>
      <p:nvGrpSpPr>
        <p:cNvPr id="1" name=""/>
        <p:cNvGrpSpPr/>
        <p:nvPr/>
      </p:nvGrpSpPr>
      <p:grpSpPr>
        <a:xfrm>
          <a:off x="0" y="0"/>
          <a:ext cx="0" cy="0"/>
          <a:chOff x="0" y="0"/>
          <a:chExt cx="0" cy="0"/>
        </a:xfrm>
      </p:grpSpPr>
      <p:pic>
        <p:nvPicPr>
          <p:cNvPr id="6" name="Dekorbalken grau"/>
          <p:cNvPicPr>
            <a:picLocks noChangeAspect="1"/>
          </p:cNvPicPr>
          <p:nvPr userDrawn="1"/>
        </p:nvPicPr>
        <p:blipFill rotWithShape="1">
          <a:blip r:embed="rId2"/>
          <a:srcRect l="12880" t="83186" r="12880" b="2972"/>
          <a:stretch/>
        </p:blipFill>
        <p:spPr bwMode="gray">
          <a:xfrm>
            <a:off x="794" y="6708531"/>
            <a:ext cx="12188825" cy="149470"/>
          </a:xfrm>
          <a:prstGeom prst="rect">
            <a:avLst/>
          </a:prstGeom>
        </p:spPr>
      </p:pic>
      <p:sp>
        <p:nvSpPr>
          <p:cNvPr id="5" name="Dekorbalken orange"/>
          <p:cNvSpPr/>
          <p:nvPr userDrawn="1"/>
        </p:nvSpPr>
        <p:spPr bwMode="gray">
          <a:xfrm>
            <a:off x="0" y="0"/>
            <a:ext cx="12190413" cy="15113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solidFill>
                <a:prstClr val="white"/>
              </a:solidFill>
            </a:endParaRPr>
          </a:p>
        </p:txBody>
      </p:sp>
      <p:pic>
        <p:nvPicPr>
          <p:cNvPr id="8" name="Logo 1"/>
          <p:cNvPicPr>
            <a:picLocks noChangeAspect="1"/>
          </p:cNvPicPr>
          <p:nvPr userDrawn="1"/>
        </p:nvPicPr>
        <p:blipFill>
          <a:blip r:embed="rId3"/>
          <a:stretch>
            <a:fillRect/>
          </a:stretch>
        </p:blipFill>
        <p:spPr bwMode="gray">
          <a:xfrm>
            <a:off x="9922330" y="492382"/>
            <a:ext cx="1725158" cy="615172"/>
          </a:xfrm>
          <a:prstGeom prst="rect">
            <a:avLst/>
          </a:prstGeom>
        </p:spPr>
      </p:pic>
      <p:pic>
        <p:nvPicPr>
          <p:cNvPr id="9" name="Logo 2"/>
          <p:cNvPicPr>
            <a:picLocks noChangeAspect="1"/>
          </p:cNvPicPr>
          <p:nvPr userDrawn="1"/>
        </p:nvPicPr>
        <p:blipFill>
          <a:blip r:embed="rId4"/>
          <a:stretch>
            <a:fillRect/>
          </a:stretch>
        </p:blipFill>
        <p:spPr bwMode="gray">
          <a:xfrm>
            <a:off x="469270" y="804430"/>
            <a:ext cx="2664296" cy="303124"/>
          </a:xfrm>
          <a:prstGeom prst="rect">
            <a:avLst/>
          </a:prstGeom>
        </p:spPr>
      </p:pic>
      <p:sp>
        <p:nvSpPr>
          <p:cNvPr id="12" name="Titel"/>
          <p:cNvSpPr>
            <a:spLocks noGrp="1"/>
          </p:cNvSpPr>
          <p:nvPr>
            <p:ph type="body" sz="quarter" idx="12" hasCustomPrompt="1"/>
          </p:nvPr>
        </p:nvSpPr>
        <p:spPr bwMode="gray">
          <a:xfrm>
            <a:off x="539750" y="2154126"/>
            <a:ext cx="11107738" cy="1872760"/>
          </a:xfrm>
        </p:spPr>
        <p:txBody>
          <a:bodyPr vert="horz" lIns="0" tIns="0" rIns="0" bIns="0" rtlCol="0" anchor="b">
            <a:noAutofit/>
          </a:bodyPr>
          <a:lstStyle>
            <a:lvl1pPr marL="0" indent="0">
              <a:buNone/>
              <a:defRPr lang="de-DE" sz="4800" b="1" dirty="0">
                <a:solidFill>
                  <a:schemeClr val="accent1"/>
                </a:solidFill>
                <a:latin typeface="+mj-lt"/>
                <a:ea typeface="+mj-ea"/>
                <a:cs typeface="+mj-cs"/>
              </a:defRPr>
            </a:lvl1pPr>
          </a:lstStyle>
          <a:p>
            <a:pPr marL="0" lvl="0"/>
            <a:r>
              <a:rPr lang="de-DE" noProof="0" dirty="0"/>
              <a:t>Titelmasterformat </a:t>
            </a:r>
            <a:br>
              <a:rPr lang="de-DE" noProof="0" dirty="0"/>
            </a:br>
            <a:r>
              <a:rPr lang="de-DE" noProof="0" dirty="0"/>
              <a:t>bearbeiten</a:t>
            </a:r>
          </a:p>
        </p:txBody>
      </p:sp>
      <p:sp>
        <p:nvSpPr>
          <p:cNvPr id="11" name="Untertitel"/>
          <p:cNvSpPr>
            <a:spLocks noGrp="1"/>
          </p:cNvSpPr>
          <p:nvPr>
            <p:ph type="subTitle" idx="1"/>
          </p:nvPr>
        </p:nvSpPr>
        <p:spPr bwMode="gray">
          <a:xfrm>
            <a:off x="539750" y="4198277"/>
            <a:ext cx="11107738" cy="360000"/>
          </a:xfrm>
        </p:spPr>
        <p:txBody>
          <a:bodyPr/>
          <a:lstStyle>
            <a:lvl1pPr marL="0" indent="0" algn="l">
              <a:lnSpc>
                <a:spcPct val="90000"/>
              </a:lnSpc>
              <a:buFont typeface="Arial" panose="020B0604020202020204" pitchFamily="34" charset="0"/>
              <a:buNone/>
              <a:defRPr sz="2400" b="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de-DE" noProof="0" dirty="0"/>
          </a:p>
        </p:txBody>
      </p:sp>
      <p:sp>
        <p:nvSpPr>
          <p:cNvPr id="13" name="Datum &amp; Autor"/>
          <p:cNvSpPr>
            <a:spLocks noGrp="1"/>
          </p:cNvSpPr>
          <p:nvPr>
            <p:ph type="body" sz="quarter" idx="13" hasCustomPrompt="1"/>
          </p:nvPr>
        </p:nvSpPr>
        <p:spPr bwMode="gray">
          <a:xfrm>
            <a:off x="539749" y="5292969"/>
            <a:ext cx="11107738" cy="512615"/>
          </a:xfrm>
        </p:spPr>
        <p:txBody>
          <a:bodyPr vert="horz" lIns="0" tIns="0" rIns="0" bIns="0" rtlCol="0">
            <a:noAutofit/>
          </a:bodyPr>
          <a:lstStyle>
            <a:lvl1pPr marL="270000" indent="-270000">
              <a:buNone/>
              <a:defRPr lang="en-US" sz="1400" b="1" dirty="0">
                <a:solidFill>
                  <a:schemeClr val="tx2">
                    <a:lumMod val="60000"/>
                    <a:lumOff val="40000"/>
                  </a:schemeClr>
                </a:solidFill>
              </a:defRPr>
            </a:lvl1pPr>
          </a:lstStyle>
          <a:p>
            <a:pPr marL="0" lvl="0" indent="0"/>
            <a:r>
              <a:rPr lang="de-DE" noProof="0" dirty="0"/>
              <a:t>Datum, Autor durch Klicken hinzufügen</a:t>
            </a:r>
          </a:p>
        </p:txBody>
      </p:sp>
    </p:spTree>
    <p:extLst>
      <p:ext uri="{BB962C8B-B14F-4D97-AF65-F5344CB8AC3E}">
        <p14:creationId xmlns:p14="http://schemas.microsoft.com/office/powerpoint/2010/main" val="638963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02_Zwischenfolie">
    <p:spTree>
      <p:nvGrpSpPr>
        <p:cNvPr id="1" name=""/>
        <p:cNvGrpSpPr/>
        <p:nvPr/>
      </p:nvGrpSpPr>
      <p:grpSpPr>
        <a:xfrm>
          <a:off x="0" y="0"/>
          <a:ext cx="0" cy="0"/>
          <a:chOff x="0" y="0"/>
          <a:chExt cx="0" cy="0"/>
        </a:xfrm>
      </p:grpSpPr>
      <p:sp>
        <p:nvSpPr>
          <p:cNvPr id="13" name="Inhalt"/>
          <p:cNvSpPr>
            <a:spLocks noGrp="1"/>
          </p:cNvSpPr>
          <p:nvPr>
            <p:ph sz="half" idx="15"/>
          </p:nvPr>
        </p:nvSpPr>
        <p:spPr bwMode="gray">
          <a:xfrm>
            <a:off x="0" y="1512000"/>
            <a:ext cx="12188824" cy="4298400"/>
          </a:xfrm>
          <a:solidFill>
            <a:schemeClr val="accent1"/>
          </a:solidFill>
        </p:spPr>
        <p:txBody>
          <a:bodyPr lIns="3600000" tIns="540000" rIns="540000" bIns="540000" anchor="ctr"/>
          <a:lstStyle>
            <a:lvl1pPr marL="0" indent="0" algn="l">
              <a:buNone/>
              <a:defRPr sz="36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800"/>
            </a:lvl6pPr>
            <a:lvl7pPr>
              <a:defRPr sz="1800"/>
            </a:lvl7pPr>
            <a:lvl8pPr>
              <a:defRPr sz="1800"/>
            </a:lvl8pPr>
            <a:lvl9pPr>
              <a:defRPr sz="1800"/>
            </a:lvl9pPr>
          </a:lstStyle>
          <a:p>
            <a:pPr lvl="0"/>
            <a:r>
              <a:rPr lang="de-DE" noProof="0" dirty="0"/>
              <a:t>Textmasterformat bearbeiten</a:t>
            </a:r>
          </a:p>
        </p:txBody>
      </p:sp>
      <p:sp>
        <p:nvSpPr>
          <p:cNvPr id="19" name="Nr."/>
          <p:cNvSpPr>
            <a:spLocks noGrp="1"/>
          </p:cNvSpPr>
          <p:nvPr>
            <p:ph type="body" sz="quarter" idx="33" hasCustomPrompt="1"/>
          </p:nvPr>
        </p:nvSpPr>
        <p:spPr bwMode="gray">
          <a:xfrm>
            <a:off x="540000" y="3121200"/>
            <a:ext cx="1872000" cy="1080000"/>
          </a:xfrm>
          <a:noFill/>
        </p:spPr>
        <p:txBody>
          <a:bodyPr vert="horz" wrap="square" lIns="0" tIns="0" rIns="0" bIns="0" rtlCol="0" anchor="ctr" anchorCtr="0">
            <a:noAutofit/>
          </a:bodyPr>
          <a:lstStyle>
            <a:lvl1pPr marL="1143000" indent="-1143000" algn="r">
              <a:buFont typeface="Arial" panose="020B0604020202020204" pitchFamily="34" charset="0"/>
              <a:buNone/>
              <a:defRPr lang="de-DE" sz="8800" b="1" dirty="0">
                <a:solidFill>
                  <a:schemeClr val="bg1"/>
                </a:solidFill>
              </a:defRPr>
            </a:lvl1pPr>
          </a:lstStyle>
          <a:p>
            <a:pPr marL="0" lvl="0" indent="0" algn="r">
              <a:lnSpc>
                <a:spcPct val="90000"/>
              </a:lnSpc>
            </a:pPr>
            <a:r>
              <a:rPr lang="de-DE" dirty="0"/>
              <a:t>01</a:t>
            </a:r>
          </a:p>
        </p:txBody>
      </p:sp>
      <p:sp>
        <p:nvSpPr>
          <p:cNvPr id="15" name="Linie"/>
          <p:cNvSpPr>
            <a:spLocks noGrp="1"/>
          </p:cNvSpPr>
          <p:nvPr>
            <p:ph type="body" sz="quarter" idx="10" hasCustomPrompt="1"/>
          </p:nvPr>
        </p:nvSpPr>
        <p:spPr bwMode="gray">
          <a:xfrm>
            <a:off x="2974582" y="2806200"/>
            <a:ext cx="18000" cy="1710000"/>
          </a:xfrm>
          <a:prstGeom prst="rect">
            <a:avLst/>
          </a:prstGeom>
          <a:solidFill>
            <a:schemeClr val="bg1"/>
          </a:solidFill>
        </p:spPr>
        <p:txBody>
          <a:bodyPr vert="horz" lIns="0" tIns="0" rIns="0" bIns="0" rtlCol="0">
            <a:noAutofit/>
          </a:bodyPr>
          <a:lstStyle>
            <a:lvl1pPr marL="270000" indent="-270000">
              <a:buNone/>
              <a:defRPr lang="de-DE" noProof="0" dirty="0">
                <a:solidFill>
                  <a:schemeClr val="bg1"/>
                </a:solidFill>
              </a:defRPr>
            </a:lvl1pPr>
          </a:lstStyle>
          <a:p>
            <a:pPr marL="0" lvl="0" indent="0"/>
            <a:r>
              <a:rPr lang="de-DE" noProof="0" dirty="0"/>
              <a:t> </a:t>
            </a:r>
          </a:p>
        </p:txBody>
      </p:sp>
      <p:sp>
        <p:nvSpPr>
          <p:cNvPr id="5" name="Fußzeile"/>
          <p:cNvSpPr>
            <a:spLocks noGrp="1"/>
          </p:cNvSpPr>
          <p:nvPr>
            <p:ph type="ftr" sz="quarter" idx="11"/>
          </p:nvPr>
        </p:nvSpPr>
        <p:spPr bwMode="gray">
          <a:xfrm>
            <a:off x="6809937" y="6220488"/>
            <a:ext cx="4320000" cy="295511"/>
          </a:xfrm>
          <a:prstGeom prst="rect">
            <a:avLst/>
          </a:prstGeom>
        </p:spPr>
        <p:txBody>
          <a:bodyPr/>
          <a:lstStyle/>
          <a:p>
            <a:r>
              <a:rPr lang="de-DE" dirty="0">
                <a:solidFill>
                  <a:prstClr val="black"/>
                </a:solidFill>
              </a:rPr>
              <a:t>Das ist eine Fußzeile.</a:t>
            </a:r>
          </a:p>
        </p:txBody>
      </p:sp>
      <p:sp>
        <p:nvSpPr>
          <p:cNvPr id="6" name="Foliennummer"/>
          <p:cNvSpPr>
            <a:spLocks noGrp="1"/>
          </p:cNvSpPr>
          <p:nvPr>
            <p:ph type="sldNum" sz="quarter" idx="12"/>
          </p:nvPr>
        </p:nvSpPr>
        <p:spPr bwMode="gray"/>
        <p:txBody>
          <a:bodyPr/>
          <a:lstStyle/>
          <a:p>
            <a:fld id="{02CEFE82-39F2-4F47-8A0C-D5AB3496FA5C}" type="slidenum">
              <a:rPr lang="de-DE" smtClean="0">
                <a:solidFill>
                  <a:srgbClr val="FF6600"/>
                </a:solidFill>
              </a:rPr>
              <a:pPr/>
              <a:t>‹Nr.›</a:t>
            </a:fld>
            <a:endParaRPr lang="de-DE" dirty="0">
              <a:solidFill>
                <a:srgbClr val="FF6600"/>
              </a:solidFill>
            </a:endParaRPr>
          </a:p>
        </p:txBody>
      </p:sp>
    </p:spTree>
    <p:extLst>
      <p:ext uri="{BB962C8B-B14F-4D97-AF65-F5344CB8AC3E}">
        <p14:creationId xmlns:p14="http://schemas.microsoft.com/office/powerpoint/2010/main" val="3882337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03_Zitat / Statement">
    <p:spTree>
      <p:nvGrpSpPr>
        <p:cNvPr id="1" name=""/>
        <p:cNvGrpSpPr/>
        <p:nvPr/>
      </p:nvGrpSpPr>
      <p:grpSpPr>
        <a:xfrm>
          <a:off x="0" y="0"/>
          <a:ext cx="0" cy="0"/>
          <a:chOff x="0" y="0"/>
          <a:chExt cx="0" cy="0"/>
        </a:xfrm>
      </p:grpSpPr>
      <p:sp>
        <p:nvSpPr>
          <p:cNvPr id="2" name="Titel"/>
          <p:cNvSpPr>
            <a:spLocks noGrp="1"/>
          </p:cNvSpPr>
          <p:nvPr>
            <p:ph type="title"/>
          </p:nvPr>
        </p:nvSpPr>
        <p:spPr bwMode="gray"/>
        <p:txBody>
          <a:bodyPr/>
          <a:lstStyle/>
          <a:p>
            <a:r>
              <a:rPr lang="de-DE" smtClean="0"/>
              <a:t>Titelmasterformat durch Klicken bearbeiten</a:t>
            </a:r>
            <a:endParaRPr lang="de-DE" dirty="0"/>
          </a:p>
        </p:txBody>
      </p:sp>
      <p:sp>
        <p:nvSpPr>
          <p:cNvPr id="8" name="Untertitel"/>
          <p:cNvSpPr>
            <a:spLocks noGrp="1"/>
          </p:cNvSpPr>
          <p:nvPr>
            <p:ph type="body" sz="quarter" idx="13" hasCustomPrompt="1"/>
          </p:nvPr>
        </p:nvSpPr>
        <p:spPr bwMode="gray">
          <a:xfrm>
            <a:off x="540000" y="1026188"/>
            <a:ext cx="11109600" cy="485812"/>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6" name="Bild"/>
          <p:cNvSpPr>
            <a:spLocks noGrp="1" noChangeAspect="1"/>
          </p:cNvSpPr>
          <p:nvPr>
            <p:ph type="pic" sz="quarter" idx="12"/>
          </p:nvPr>
        </p:nvSpPr>
        <p:spPr bwMode="gray">
          <a:xfrm>
            <a:off x="0" y="1511300"/>
            <a:ext cx="12190413" cy="4298950"/>
          </a:xfrm>
          <a:solidFill>
            <a:schemeClr val="tx2">
              <a:lumMod val="20000"/>
              <a:lumOff val="80000"/>
            </a:schemeClr>
          </a:solidFill>
        </p:spPr>
        <p:txBody>
          <a:bodyPr/>
          <a:lstStyle>
            <a:lvl1pPr marL="0" indent="0">
              <a:buNone/>
              <a:defRPr/>
            </a:lvl1pPr>
          </a:lstStyle>
          <a:p>
            <a:r>
              <a:rPr lang="de-DE" dirty="0" smtClean="0"/>
              <a:t>Bild durch Klicken auf Symbol hinzufügen</a:t>
            </a:r>
            <a:endParaRPr lang="de-DE" dirty="0"/>
          </a:p>
        </p:txBody>
      </p:sp>
      <p:sp>
        <p:nvSpPr>
          <p:cNvPr id="7" name="Verlauf"/>
          <p:cNvSpPr>
            <a:spLocks noGrp="1"/>
          </p:cNvSpPr>
          <p:nvPr>
            <p:ph type="body" sz="quarter" idx="17" hasCustomPrompt="1"/>
          </p:nvPr>
        </p:nvSpPr>
        <p:spPr bwMode="gray">
          <a:xfrm>
            <a:off x="0" y="1512000"/>
            <a:ext cx="12190413" cy="4298250"/>
          </a:xfrm>
          <a:gradFill>
            <a:gsLst>
              <a:gs pos="0">
                <a:schemeClr val="tx1">
                  <a:alpha val="0"/>
                </a:schemeClr>
              </a:gs>
              <a:gs pos="52000">
                <a:schemeClr val="tx1">
                  <a:alpha val="70000"/>
                </a:schemeClr>
              </a:gs>
            </a:gsLst>
            <a:lin ang="5400000" scaled="0"/>
          </a:gradFill>
        </p:spPr>
        <p:txBody>
          <a:bodyPr lIns="540000" bIns="540000" anchor="b" anchorCtr="0"/>
          <a:lstStyle>
            <a:lvl1pPr marL="0" indent="0">
              <a:buNone/>
              <a:defRPr sz="4000" b="1">
                <a:solidFill>
                  <a:schemeClr val="accent1"/>
                </a:solidFill>
              </a:defRPr>
            </a:lvl1pPr>
          </a:lstStyle>
          <a:p>
            <a:pPr lvl="0"/>
            <a:r>
              <a:rPr lang="de-DE" dirty="0"/>
              <a:t>Zitat</a:t>
            </a:r>
            <a:br>
              <a:rPr lang="de-DE" dirty="0"/>
            </a:br>
            <a:r>
              <a:rPr lang="de-DE" dirty="0"/>
              <a:t>bearbeiten</a:t>
            </a:r>
          </a:p>
        </p:txBody>
      </p:sp>
      <p:sp>
        <p:nvSpPr>
          <p:cNvPr id="4" name="Foliennummer"/>
          <p:cNvSpPr>
            <a:spLocks noGrp="1"/>
          </p:cNvSpPr>
          <p:nvPr>
            <p:ph type="sldNum" sz="quarter" idx="11"/>
          </p:nvPr>
        </p:nvSpPr>
        <p:spPr bwMode="gray"/>
        <p:txBody>
          <a:bodyPr/>
          <a:lstStyle/>
          <a:p>
            <a:fld id="{02CEFE82-39F2-4F47-8A0C-D5AB3496FA5C}" type="slidenum">
              <a:rPr lang="de-DE" smtClean="0"/>
              <a:pPr/>
              <a:t>‹Nr.›</a:t>
            </a:fld>
            <a:endParaRPr lang="de-DE" dirty="0"/>
          </a:p>
        </p:txBody>
      </p:sp>
    </p:spTree>
    <p:extLst>
      <p:ext uri="{BB962C8B-B14F-4D97-AF65-F5344CB8AC3E}">
        <p14:creationId xmlns:p14="http://schemas.microsoft.com/office/powerpoint/2010/main" val="663678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03_Zitat / Statement">
    <p:spTree>
      <p:nvGrpSpPr>
        <p:cNvPr id="1" name=""/>
        <p:cNvGrpSpPr/>
        <p:nvPr/>
      </p:nvGrpSpPr>
      <p:grpSpPr>
        <a:xfrm>
          <a:off x="0" y="0"/>
          <a:ext cx="0" cy="0"/>
          <a:chOff x="0" y="0"/>
          <a:chExt cx="0" cy="0"/>
        </a:xfrm>
      </p:grpSpPr>
      <p:sp>
        <p:nvSpPr>
          <p:cNvPr id="2" name="Titel"/>
          <p:cNvSpPr>
            <a:spLocks noGrp="1"/>
          </p:cNvSpPr>
          <p:nvPr>
            <p:ph type="title"/>
          </p:nvPr>
        </p:nvSpPr>
        <p:spPr bwMode="gray"/>
        <p:txBody>
          <a:bodyPr/>
          <a:lstStyle/>
          <a:p>
            <a:r>
              <a:rPr lang="de-DE" dirty="0"/>
              <a:t>Titelmasterformat durch Klicken bearbeiten</a:t>
            </a:r>
          </a:p>
        </p:txBody>
      </p:sp>
      <p:sp>
        <p:nvSpPr>
          <p:cNvPr id="8" name="Untertitel"/>
          <p:cNvSpPr>
            <a:spLocks noGrp="1"/>
          </p:cNvSpPr>
          <p:nvPr>
            <p:ph type="body" sz="quarter" idx="13" hasCustomPrompt="1"/>
          </p:nvPr>
        </p:nvSpPr>
        <p:spPr bwMode="gray">
          <a:xfrm>
            <a:off x="540000" y="1026188"/>
            <a:ext cx="11109600" cy="485812"/>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6" name="Bild"/>
          <p:cNvSpPr>
            <a:spLocks noGrp="1" noChangeAspect="1"/>
          </p:cNvSpPr>
          <p:nvPr>
            <p:ph type="pic" sz="quarter" idx="12"/>
          </p:nvPr>
        </p:nvSpPr>
        <p:spPr bwMode="gray">
          <a:xfrm>
            <a:off x="0" y="1511300"/>
            <a:ext cx="12190413" cy="4298950"/>
          </a:xfrm>
          <a:solidFill>
            <a:schemeClr val="tx2">
              <a:lumMod val="20000"/>
              <a:lumOff val="80000"/>
            </a:schemeClr>
          </a:solidFill>
        </p:spPr>
        <p:txBody>
          <a:bodyPr/>
          <a:lstStyle>
            <a:lvl1pPr marL="0" indent="0">
              <a:buNone/>
              <a:defRPr/>
            </a:lvl1pPr>
          </a:lstStyle>
          <a:p>
            <a:endParaRPr lang="de-DE" dirty="0"/>
          </a:p>
        </p:txBody>
      </p:sp>
      <p:sp>
        <p:nvSpPr>
          <p:cNvPr id="7" name="Verlauf"/>
          <p:cNvSpPr>
            <a:spLocks noGrp="1"/>
          </p:cNvSpPr>
          <p:nvPr>
            <p:ph type="body" sz="quarter" idx="17" hasCustomPrompt="1"/>
          </p:nvPr>
        </p:nvSpPr>
        <p:spPr bwMode="gray">
          <a:xfrm>
            <a:off x="0" y="1512000"/>
            <a:ext cx="12190413" cy="4298250"/>
          </a:xfrm>
          <a:gradFill>
            <a:gsLst>
              <a:gs pos="0">
                <a:schemeClr val="tx1">
                  <a:alpha val="0"/>
                </a:schemeClr>
              </a:gs>
              <a:gs pos="52000">
                <a:schemeClr val="tx1">
                  <a:alpha val="70000"/>
                </a:schemeClr>
              </a:gs>
            </a:gsLst>
            <a:lin ang="5400000" scaled="0"/>
          </a:gradFill>
        </p:spPr>
        <p:txBody>
          <a:bodyPr lIns="540000" bIns="540000" anchor="b" anchorCtr="0"/>
          <a:lstStyle>
            <a:lvl1pPr marL="0" indent="0">
              <a:buNone/>
              <a:defRPr sz="4000" b="1">
                <a:solidFill>
                  <a:schemeClr val="accent1"/>
                </a:solidFill>
              </a:defRPr>
            </a:lvl1pPr>
          </a:lstStyle>
          <a:p>
            <a:pPr lvl="0"/>
            <a:r>
              <a:rPr lang="de-DE" dirty="0"/>
              <a:t>Zitat</a:t>
            </a:r>
            <a:br>
              <a:rPr lang="de-DE" dirty="0"/>
            </a:br>
            <a:r>
              <a:rPr lang="de-DE" dirty="0"/>
              <a:t>bearbeiten</a:t>
            </a:r>
          </a:p>
        </p:txBody>
      </p:sp>
      <p:sp>
        <p:nvSpPr>
          <p:cNvPr id="3" name="Fußzeile"/>
          <p:cNvSpPr>
            <a:spLocks noGrp="1"/>
          </p:cNvSpPr>
          <p:nvPr>
            <p:ph type="ftr" sz="quarter" idx="10"/>
          </p:nvPr>
        </p:nvSpPr>
        <p:spPr bwMode="gray">
          <a:xfrm>
            <a:off x="6809937" y="6220488"/>
            <a:ext cx="4320000" cy="295511"/>
          </a:xfrm>
          <a:prstGeom prst="rect">
            <a:avLst/>
          </a:prstGeom>
        </p:spPr>
        <p:txBody>
          <a:bodyPr/>
          <a:lstStyle/>
          <a:p>
            <a:r>
              <a:rPr lang="de-DE" dirty="0">
                <a:solidFill>
                  <a:prstClr val="black"/>
                </a:solidFill>
              </a:rPr>
              <a:t>Das ist eine Fußzeile.</a:t>
            </a:r>
          </a:p>
        </p:txBody>
      </p:sp>
      <p:sp>
        <p:nvSpPr>
          <p:cNvPr id="4" name="Foliennummer"/>
          <p:cNvSpPr>
            <a:spLocks noGrp="1"/>
          </p:cNvSpPr>
          <p:nvPr>
            <p:ph type="sldNum" sz="quarter" idx="11"/>
          </p:nvPr>
        </p:nvSpPr>
        <p:spPr bwMode="gray"/>
        <p:txBody>
          <a:bodyPr/>
          <a:lstStyle/>
          <a:p>
            <a:fld id="{02CEFE82-39F2-4F47-8A0C-D5AB3496FA5C}" type="slidenum">
              <a:rPr lang="de-DE" smtClean="0">
                <a:solidFill>
                  <a:srgbClr val="FF6600"/>
                </a:solidFill>
              </a:rPr>
              <a:pPr/>
              <a:t>‹Nr.›</a:t>
            </a:fld>
            <a:endParaRPr lang="de-DE" dirty="0">
              <a:solidFill>
                <a:srgbClr val="FF6600"/>
              </a:solidFill>
            </a:endParaRPr>
          </a:p>
        </p:txBody>
      </p:sp>
    </p:spTree>
    <p:extLst>
      <p:ext uri="{BB962C8B-B14F-4D97-AF65-F5344CB8AC3E}">
        <p14:creationId xmlns:p14="http://schemas.microsoft.com/office/powerpoint/2010/main" val="2994216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04_Titel">
    <p:spTree>
      <p:nvGrpSpPr>
        <p:cNvPr id="1" name=""/>
        <p:cNvGrpSpPr/>
        <p:nvPr/>
      </p:nvGrpSpPr>
      <p:grpSpPr>
        <a:xfrm>
          <a:off x="0" y="0"/>
          <a:ext cx="0" cy="0"/>
          <a:chOff x="0" y="0"/>
          <a:chExt cx="0" cy="0"/>
        </a:xfrm>
      </p:grpSpPr>
      <p:sp>
        <p:nvSpPr>
          <p:cNvPr id="2" name="Titel"/>
          <p:cNvSpPr>
            <a:spLocks noGrp="1"/>
          </p:cNvSpPr>
          <p:nvPr>
            <p:ph type="title"/>
          </p:nvPr>
        </p:nvSpPr>
        <p:spPr bwMode="gray"/>
        <p:txBody>
          <a:bodyPr/>
          <a:lstStyle/>
          <a:p>
            <a:r>
              <a:rPr lang="de-DE" noProof="0" dirty="0"/>
              <a:t>Titelmasterformat durch Klicken bearbeiten</a:t>
            </a:r>
          </a:p>
        </p:txBody>
      </p:sp>
      <p:sp>
        <p:nvSpPr>
          <p:cNvPr id="8" name="Untertitel"/>
          <p:cNvSpPr>
            <a:spLocks noGrp="1"/>
          </p:cNvSpPr>
          <p:nvPr>
            <p:ph type="body" sz="quarter" idx="13" hasCustomPrompt="1"/>
          </p:nvPr>
        </p:nvSpPr>
        <p:spPr bwMode="gray">
          <a:xfrm>
            <a:off x="540000" y="1026188"/>
            <a:ext cx="11109600" cy="485812"/>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4" name="Fußzeile"/>
          <p:cNvSpPr>
            <a:spLocks noGrp="1"/>
          </p:cNvSpPr>
          <p:nvPr>
            <p:ph type="ftr" sz="quarter" idx="11"/>
          </p:nvPr>
        </p:nvSpPr>
        <p:spPr bwMode="gray">
          <a:xfrm>
            <a:off x="6809937" y="6220488"/>
            <a:ext cx="4320000" cy="295511"/>
          </a:xfrm>
          <a:prstGeom prst="rect">
            <a:avLst/>
          </a:prstGeom>
        </p:spPr>
        <p:txBody>
          <a:bodyPr/>
          <a:lstStyle/>
          <a:p>
            <a:r>
              <a:rPr lang="de-DE" dirty="0">
                <a:solidFill>
                  <a:prstClr val="black"/>
                </a:solidFill>
              </a:rPr>
              <a:t>Das ist eine Fußzeile.</a:t>
            </a:r>
          </a:p>
        </p:txBody>
      </p:sp>
      <p:sp>
        <p:nvSpPr>
          <p:cNvPr id="5" name="Foliennummer"/>
          <p:cNvSpPr>
            <a:spLocks noGrp="1"/>
          </p:cNvSpPr>
          <p:nvPr>
            <p:ph type="sldNum" sz="quarter" idx="12"/>
          </p:nvPr>
        </p:nvSpPr>
        <p:spPr bwMode="gray"/>
        <p:txBody>
          <a:bodyPr/>
          <a:lstStyle/>
          <a:p>
            <a:fld id="{02CEFE82-39F2-4F47-8A0C-D5AB3496FA5C}" type="slidenum">
              <a:rPr lang="de-DE" smtClean="0">
                <a:solidFill>
                  <a:srgbClr val="FF6600"/>
                </a:solidFill>
              </a:rPr>
              <a:pPr/>
              <a:t>‹Nr.›</a:t>
            </a:fld>
            <a:endParaRPr lang="de-DE" dirty="0">
              <a:solidFill>
                <a:srgbClr val="FF6600"/>
              </a:solidFill>
            </a:endParaRPr>
          </a:p>
        </p:txBody>
      </p:sp>
    </p:spTree>
    <p:extLst>
      <p:ext uri="{BB962C8B-B14F-4D97-AF65-F5344CB8AC3E}">
        <p14:creationId xmlns:p14="http://schemas.microsoft.com/office/powerpoint/2010/main" val="2521238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05_Titel und Inhalt">
    <p:spTree>
      <p:nvGrpSpPr>
        <p:cNvPr id="1" name=""/>
        <p:cNvGrpSpPr/>
        <p:nvPr/>
      </p:nvGrpSpPr>
      <p:grpSpPr>
        <a:xfrm>
          <a:off x="0" y="0"/>
          <a:ext cx="0" cy="0"/>
          <a:chOff x="0" y="0"/>
          <a:chExt cx="0" cy="0"/>
        </a:xfrm>
      </p:grpSpPr>
      <p:sp>
        <p:nvSpPr>
          <p:cNvPr id="2" name="Titel"/>
          <p:cNvSpPr>
            <a:spLocks noGrp="1"/>
          </p:cNvSpPr>
          <p:nvPr>
            <p:ph type="title"/>
          </p:nvPr>
        </p:nvSpPr>
        <p:spPr bwMode="gray">
          <a:xfrm>
            <a:off x="540000" y="432000"/>
            <a:ext cx="11109600" cy="540000"/>
          </a:xfrm>
        </p:spPr>
        <p:txBody>
          <a:bodyPr/>
          <a:lstStyle/>
          <a:p>
            <a:r>
              <a:rPr lang="de-DE" noProof="0" dirty="0"/>
              <a:t>Titelmasterformat durch Klicken bearbeiten</a:t>
            </a:r>
          </a:p>
        </p:txBody>
      </p:sp>
      <p:sp>
        <p:nvSpPr>
          <p:cNvPr id="8" name="Untertitel"/>
          <p:cNvSpPr>
            <a:spLocks noGrp="1"/>
          </p:cNvSpPr>
          <p:nvPr>
            <p:ph type="body" sz="quarter" idx="13" hasCustomPrompt="1"/>
          </p:nvPr>
        </p:nvSpPr>
        <p:spPr bwMode="gray">
          <a:xfrm>
            <a:off x="540000" y="1026188"/>
            <a:ext cx="11109600" cy="485812"/>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Inhalt"/>
          <p:cNvSpPr>
            <a:spLocks noGrp="1"/>
          </p:cNvSpPr>
          <p:nvPr>
            <p:ph idx="1"/>
          </p:nvPr>
        </p:nvSpPr>
        <p:spPr bwMode="gray">
          <a:xfrm>
            <a:off x="540000" y="1512000"/>
            <a:ext cx="11109600" cy="4298400"/>
          </a:xfrm>
        </p:spPr>
        <p:txBody>
          <a:body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5" name="Fußzeile"/>
          <p:cNvSpPr>
            <a:spLocks noGrp="1"/>
          </p:cNvSpPr>
          <p:nvPr>
            <p:ph type="ftr" sz="quarter" idx="11"/>
          </p:nvPr>
        </p:nvSpPr>
        <p:spPr bwMode="gray">
          <a:xfrm>
            <a:off x="6809937" y="6220488"/>
            <a:ext cx="4320000" cy="295511"/>
          </a:xfrm>
          <a:prstGeom prst="rect">
            <a:avLst/>
          </a:prstGeom>
        </p:spPr>
        <p:txBody>
          <a:bodyPr/>
          <a:lstStyle/>
          <a:p>
            <a:r>
              <a:rPr lang="de-DE" dirty="0">
                <a:solidFill>
                  <a:prstClr val="black"/>
                </a:solidFill>
              </a:rPr>
              <a:t>Das ist eine Fußzeile.</a:t>
            </a:r>
          </a:p>
        </p:txBody>
      </p:sp>
      <p:sp>
        <p:nvSpPr>
          <p:cNvPr id="6" name="Foliennummer"/>
          <p:cNvSpPr>
            <a:spLocks noGrp="1"/>
          </p:cNvSpPr>
          <p:nvPr>
            <p:ph type="sldNum" sz="quarter" idx="12"/>
          </p:nvPr>
        </p:nvSpPr>
        <p:spPr bwMode="gray"/>
        <p:txBody>
          <a:bodyPr/>
          <a:lstStyle/>
          <a:p>
            <a:fld id="{02CEFE82-39F2-4F47-8A0C-D5AB3496FA5C}" type="slidenum">
              <a:rPr lang="de-DE" smtClean="0">
                <a:solidFill>
                  <a:srgbClr val="FF6600"/>
                </a:solidFill>
              </a:rPr>
              <a:pPr/>
              <a:t>‹Nr.›</a:t>
            </a:fld>
            <a:endParaRPr lang="de-DE" dirty="0">
              <a:solidFill>
                <a:srgbClr val="FF6600"/>
              </a:solidFill>
            </a:endParaRPr>
          </a:p>
        </p:txBody>
      </p:sp>
    </p:spTree>
    <p:extLst>
      <p:ext uri="{BB962C8B-B14F-4D97-AF65-F5344CB8AC3E}">
        <p14:creationId xmlns:p14="http://schemas.microsoft.com/office/powerpoint/2010/main" val="1464395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06_Titel und Inhalt">
    <p:spTree>
      <p:nvGrpSpPr>
        <p:cNvPr id="1" name=""/>
        <p:cNvGrpSpPr/>
        <p:nvPr/>
      </p:nvGrpSpPr>
      <p:grpSpPr>
        <a:xfrm>
          <a:off x="0" y="0"/>
          <a:ext cx="0" cy="0"/>
          <a:chOff x="0" y="0"/>
          <a:chExt cx="0" cy="0"/>
        </a:xfrm>
      </p:grpSpPr>
      <p:sp>
        <p:nvSpPr>
          <p:cNvPr id="2" name="Titel"/>
          <p:cNvSpPr>
            <a:spLocks noGrp="1"/>
          </p:cNvSpPr>
          <p:nvPr>
            <p:ph type="title"/>
          </p:nvPr>
        </p:nvSpPr>
        <p:spPr bwMode="gray">
          <a:xfrm>
            <a:off x="540000" y="432000"/>
            <a:ext cx="11109600" cy="540000"/>
          </a:xfrm>
        </p:spPr>
        <p:txBody>
          <a:bodyPr/>
          <a:lstStyle>
            <a:lvl1pPr>
              <a:defRPr/>
            </a:lvl1pPr>
          </a:lstStyle>
          <a:p>
            <a:r>
              <a:rPr lang="de-DE" noProof="0" dirty="0"/>
              <a:t>Titelmasterformat durch Klicken bearbeiten</a:t>
            </a:r>
          </a:p>
        </p:txBody>
      </p:sp>
      <p:sp>
        <p:nvSpPr>
          <p:cNvPr id="8" name="Untertitel"/>
          <p:cNvSpPr>
            <a:spLocks noGrp="1"/>
          </p:cNvSpPr>
          <p:nvPr>
            <p:ph type="body" sz="quarter" idx="13" hasCustomPrompt="1"/>
          </p:nvPr>
        </p:nvSpPr>
        <p:spPr bwMode="gray">
          <a:xfrm>
            <a:off x="540000" y="1026188"/>
            <a:ext cx="11109600" cy="485812"/>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Inhalt 1"/>
          <p:cNvSpPr>
            <a:spLocks noGrp="1"/>
          </p:cNvSpPr>
          <p:nvPr>
            <p:ph sz="half" idx="1"/>
          </p:nvPr>
        </p:nvSpPr>
        <p:spPr bwMode="gray">
          <a:xfrm>
            <a:off x="540000" y="1512000"/>
            <a:ext cx="5338800" cy="4298400"/>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4" name="Inhalt 2"/>
          <p:cNvSpPr>
            <a:spLocks noGrp="1"/>
          </p:cNvSpPr>
          <p:nvPr>
            <p:ph sz="half" idx="2"/>
          </p:nvPr>
        </p:nvSpPr>
        <p:spPr bwMode="gray">
          <a:xfrm>
            <a:off x="6310800" y="1512000"/>
            <a:ext cx="5338800" cy="4298400"/>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7" name="Foliennummer"/>
          <p:cNvSpPr>
            <a:spLocks noGrp="1"/>
          </p:cNvSpPr>
          <p:nvPr>
            <p:ph type="sldNum" sz="quarter" idx="12"/>
          </p:nvPr>
        </p:nvSpPr>
        <p:spPr bwMode="gray"/>
        <p:txBody>
          <a:bodyPr/>
          <a:lstStyle/>
          <a:p>
            <a:fld id="{02CEFE82-39F2-4F47-8A0C-D5AB3496FA5C}" type="slidenum">
              <a:rPr lang="de-DE" smtClean="0">
                <a:solidFill>
                  <a:srgbClr val="FF6600"/>
                </a:solidFill>
              </a:rPr>
              <a:pPr/>
              <a:t>‹Nr.›</a:t>
            </a:fld>
            <a:endParaRPr lang="de-DE" dirty="0">
              <a:solidFill>
                <a:srgbClr val="FF6600"/>
              </a:solidFill>
            </a:endParaRPr>
          </a:p>
        </p:txBody>
      </p:sp>
    </p:spTree>
    <p:extLst>
      <p:ext uri="{BB962C8B-B14F-4D97-AF65-F5344CB8AC3E}">
        <p14:creationId xmlns:p14="http://schemas.microsoft.com/office/powerpoint/2010/main" val="1069637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07_Titel und Inhalt">
    <p:spTree>
      <p:nvGrpSpPr>
        <p:cNvPr id="1" name=""/>
        <p:cNvGrpSpPr/>
        <p:nvPr/>
      </p:nvGrpSpPr>
      <p:grpSpPr>
        <a:xfrm>
          <a:off x="0" y="0"/>
          <a:ext cx="0" cy="0"/>
          <a:chOff x="0" y="0"/>
          <a:chExt cx="0" cy="0"/>
        </a:xfrm>
      </p:grpSpPr>
      <p:sp>
        <p:nvSpPr>
          <p:cNvPr id="2" name="Titel"/>
          <p:cNvSpPr>
            <a:spLocks noGrp="1"/>
          </p:cNvSpPr>
          <p:nvPr>
            <p:ph type="title"/>
          </p:nvPr>
        </p:nvSpPr>
        <p:spPr bwMode="gray">
          <a:xfrm>
            <a:off x="540000" y="432000"/>
            <a:ext cx="11109600" cy="540000"/>
          </a:xfrm>
        </p:spPr>
        <p:txBody>
          <a:bodyPr/>
          <a:lstStyle/>
          <a:p>
            <a:r>
              <a:rPr lang="de-DE" noProof="0" dirty="0"/>
              <a:t>Titelmasterformat durch Klicken bearbeiten</a:t>
            </a:r>
          </a:p>
        </p:txBody>
      </p:sp>
      <p:sp>
        <p:nvSpPr>
          <p:cNvPr id="10" name="Untertitel"/>
          <p:cNvSpPr>
            <a:spLocks noGrp="1"/>
          </p:cNvSpPr>
          <p:nvPr>
            <p:ph type="body" sz="quarter" idx="13" hasCustomPrompt="1"/>
          </p:nvPr>
        </p:nvSpPr>
        <p:spPr bwMode="gray">
          <a:xfrm>
            <a:off x="540000" y="1026188"/>
            <a:ext cx="11109600" cy="485812"/>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Inhalt 1"/>
          <p:cNvSpPr>
            <a:spLocks noGrp="1"/>
          </p:cNvSpPr>
          <p:nvPr>
            <p:ph sz="half" idx="1"/>
          </p:nvPr>
        </p:nvSpPr>
        <p:spPr bwMode="gray">
          <a:xfrm>
            <a:off x="540000" y="1512000"/>
            <a:ext cx="3416400" cy="4298400"/>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37" name="Inhalt 2"/>
          <p:cNvSpPr>
            <a:spLocks noGrp="1"/>
          </p:cNvSpPr>
          <p:nvPr>
            <p:ph sz="half" idx="14"/>
          </p:nvPr>
        </p:nvSpPr>
        <p:spPr bwMode="gray">
          <a:xfrm>
            <a:off x="4386600" y="1512000"/>
            <a:ext cx="3416400" cy="4298400"/>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4" name="Inhalt 3"/>
          <p:cNvSpPr>
            <a:spLocks noGrp="1"/>
          </p:cNvSpPr>
          <p:nvPr>
            <p:ph sz="half" idx="2"/>
          </p:nvPr>
        </p:nvSpPr>
        <p:spPr bwMode="gray">
          <a:xfrm>
            <a:off x="8233200" y="1512000"/>
            <a:ext cx="3416400" cy="4298400"/>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5" name="Datum"/>
          <p:cNvSpPr>
            <a:spLocks noGrp="1"/>
          </p:cNvSpPr>
          <p:nvPr>
            <p:ph type="dt" sz="half" idx="10"/>
          </p:nvPr>
        </p:nvSpPr>
        <p:spPr bwMode="gray">
          <a:xfrm>
            <a:off x="10209600" y="6084000"/>
            <a:ext cx="1440000" cy="360000"/>
          </a:xfrm>
          <a:prstGeom prst="rect">
            <a:avLst/>
          </a:prstGeom>
        </p:spPr>
        <p:txBody>
          <a:bodyPr/>
          <a:lstStyle/>
          <a:p>
            <a:endParaRPr lang="de-DE" dirty="0">
              <a:solidFill>
                <a:prstClr val="black"/>
              </a:solidFill>
            </a:endParaRPr>
          </a:p>
        </p:txBody>
      </p:sp>
      <p:sp>
        <p:nvSpPr>
          <p:cNvPr id="6" name="Fußzeile"/>
          <p:cNvSpPr>
            <a:spLocks noGrp="1"/>
          </p:cNvSpPr>
          <p:nvPr>
            <p:ph type="ftr" sz="quarter" idx="11"/>
          </p:nvPr>
        </p:nvSpPr>
        <p:spPr bwMode="gray">
          <a:xfrm>
            <a:off x="6809937" y="6220488"/>
            <a:ext cx="4320000" cy="295511"/>
          </a:xfrm>
          <a:prstGeom prst="rect">
            <a:avLst/>
          </a:prstGeom>
        </p:spPr>
        <p:txBody>
          <a:bodyPr/>
          <a:lstStyle/>
          <a:p>
            <a:r>
              <a:rPr lang="de-DE" dirty="0">
                <a:solidFill>
                  <a:prstClr val="black"/>
                </a:solidFill>
              </a:rPr>
              <a:t>Das ist eine Fußzeile.</a:t>
            </a:r>
          </a:p>
        </p:txBody>
      </p:sp>
      <p:sp>
        <p:nvSpPr>
          <p:cNvPr id="7" name="Foliennummer"/>
          <p:cNvSpPr>
            <a:spLocks noGrp="1"/>
          </p:cNvSpPr>
          <p:nvPr>
            <p:ph type="sldNum" sz="quarter" idx="12"/>
          </p:nvPr>
        </p:nvSpPr>
        <p:spPr bwMode="gray"/>
        <p:txBody>
          <a:bodyPr/>
          <a:lstStyle/>
          <a:p>
            <a:fld id="{02CEFE82-39F2-4F47-8A0C-D5AB3496FA5C}" type="slidenum">
              <a:rPr lang="de-DE" smtClean="0">
                <a:solidFill>
                  <a:srgbClr val="FF6600"/>
                </a:solidFill>
              </a:rPr>
              <a:pPr/>
              <a:t>‹Nr.›</a:t>
            </a:fld>
            <a:endParaRPr lang="de-DE" dirty="0">
              <a:solidFill>
                <a:srgbClr val="FF6600"/>
              </a:solidFill>
            </a:endParaRPr>
          </a:p>
        </p:txBody>
      </p:sp>
    </p:spTree>
    <p:extLst>
      <p:ext uri="{BB962C8B-B14F-4D97-AF65-F5344CB8AC3E}">
        <p14:creationId xmlns:p14="http://schemas.microsoft.com/office/powerpoint/2010/main" val="3743353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2_Titel und Inhalt">
    <p:spTree>
      <p:nvGrpSpPr>
        <p:cNvPr id="1" name=""/>
        <p:cNvGrpSpPr/>
        <p:nvPr/>
      </p:nvGrpSpPr>
      <p:grpSpPr>
        <a:xfrm>
          <a:off x="0" y="0"/>
          <a:ext cx="0" cy="0"/>
          <a:chOff x="0" y="0"/>
          <a:chExt cx="0" cy="0"/>
        </a:xfrm>
      </p:grpSpPr>
      <p:sp>
        <p:nvSpPr>
          <p:cNvPr id="10" name="Titel"/>
          <p:cNvSpPr>
            <a:spLocks noGrp="1"/>
          </p:cNvSpPr>
          <p:nvPr>
            <p:ph type="title"/>
          </p:nvPr>
        </p:nvSpPr>
        <p:spPr bwMode="gray">
          <a:xfrm>
            <a:off x="540000" y="432000"/>
            <a:ext cx="11109600" cy="540000"/>
          </a:xfrm>
        </p:spPr>
        <p:txBody>
          <a:bodyPr/>
          <a:lstStyle>
            <a:lvl1pPr>
              <a:defRPr/>
            </a:lvl1pPr>
          </a:lstStyle>
          <a:p>
            <a:r>
              <a:rPr lang="de-DE" noProof="0" dirty="0"/>
              <a:t>Titelmasterformat durch Klicken bearbeiten</a:t>
            </a:r>
          </a:p>
        </p:txBody>
      </p:sp>
      <p:sp>
        <p:nvSpPr>
          <p:cNvPr id="11" name="Untertitel"/>
          <p:cNvSpPr>
            <a:spLocks noGrp="1"/>
          </p:cNvSpPr>
          <p:nvPr>
            <p:ph type="body" sz="quarter" idx="13" hasCustomPrompt="1"/>
          </p:nvPr>
        </p:nvSpPr>
        <p:spPr bwMode="gray">
          <a:xfrm>
            <a:off x="540000" y="1026188"/>
            <a:ext cx="11109600" cy="485812"/>
          </a:xfrm>
        </p:spPr>
        <p:txBody>
          <a:bodyPr/>
          <a:lstStyle>
            <a:lvl1pPr marL="0" indent="0">
              <a:buFont typeface="Arial" panose="020B0604020202020204" pitchFamily="34" charset="0"/>
              <a:buNone/>
              <a:defRPr baseline="0">
                <a:solidFill>
                  <a:schemeClr val="bg1">
                    <a:lumMod val="50000"/>
                  </a:schemeClr>
                </a:solidFill>
              </a:defRPr>
            </a:lvl1pPr>
          </a:lstStyle>
          <a:p>
            <a:r>
              <a:rPr lang="de-DE" noProof="0" dirty="0"/>
              <a:t>Geben Sie Ihren Untertitel ein</a:t>
            </a:r>
          </a:p>
        </p:txBody>
      </p:sp>
      <p:sp>
        <p:nvSpPr>
          <p:cNvPr id="27" name="Inhalt 1"/>
          <p:cNvSpPr>
            <a:spLocks noGrp="1"/>
          </p:cNvSpPr>
          <p:nvPr>
            <p:ph idx="1"/>
          </p:nvPr>
        </p:nvSpPr>
        <p:spPr bwMode="gray">
          <a:xfrm>
            <a:off x="540000" y="1512000"/>
            <a:ext cx="11109600" cy="2070000"/>
          </a:xfrm>
        </p:spPr>
        <p:txBody>
          <a:body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a:p>
            <a:pPr lvl="0"/>
            <a:endParaRPr lang="de-DE" noProof="0" dirty="0"/>
          </a:p>
        </p:txBody>
      </p:sp>
      <p:sp>
        <p:nvSpPr>
          <p:cNvPr id="12" name="Dekorelement 1"/>
          <p:cNvSpPr>
            <a:spLocks noGrp="1"/>
          </p:cNvSpPr>
          <p:nvPr>
            <p:ph type="body" sz="quarter" idx="10" hasCustomPrompt="1"/>
          </p:nvPr>
        </p:nvSpPr>
        <p:spPr bwMode="gray">
          <a:xfrm>
            <a:off x="540000" y="3740400"/>
            <a:ext cx="18000" cy="2070000"/>
          </a:xfrm>
          <a:prstGeom prst="rect">
            <a:avLst/>
          </a:prstGeom>
          <a:solidFill>
            <a:schemeClr val="bg1">
              <a:lumMod val="75000"/>
            </a:schemeClr>
          </a:solidFill>
        </p:spPr>
        <p:txBody>
          <a:bodyPr vert="horz" lIns="0" tIns="0" rIns="0" bIns="0" rtlCol="0">
            <a:noAutofit/>
          </a:bodyPr>
          <a:lstStyle>
            <a:lvl1pPr marL="270000" indent="-270000">
              <a:buNone/>
              <a:defRPr lang="de-DE" noProof="0" dirty="0"/>
            </a:lvl1pPr>
          </a:lstStyle>
          <a:p>
            <a:pPr marL="0" lvl="0" indent="0"/>
            <a:r>
              <a:rPr lang="de-DE" noProof="0" dirty="0"/>
              <a:t> </a:t>
            </a:r>
          </a:p>
        </p:txBody>
      </p:sp>
      <p:sp>
        <p:nvSpPr>
          <p:cNvPr id="45" name="Inhalt 2"/>
          <p:cNvSpPr>
            <a:spLocks noGrp="1"/>
          </p:cNvSpPr>
          <p:nvPr>
            <p:ph sz="half" idx="15"/>
          </p:nvPr>
        </p:nvSpPr>
        <p:spPr bwMode="gray">
          <a:xfrm>
            <a:off x="540000" y="3740400"/>
            <a:ext cx="2106000" cy="2070000"/>
          </a:xfrm>
          <a:noFill/>
        </p:spPr>
        <p:txBody>
          <a:bodyPr lIns="252000" tIns="252000" rIns="252000" bIns="252000"/>
          <a:lstStyle>
            <a:lvl1pPr marL="0" indent="0">
              <a:buNone/>
              <a:defRPr sz="1600"/>
            </a:lvl1pPr>
            <a:lvl2pPr marL="450000" indent="0">
              <a:buNone/>
              <a:defRPr sz="1600"/>
            </a:lvl2pPr>
            <a:lvl3pPr marL="810000" indent="0">
              <a:buNone/>
              <a:defRPr sz="1400"/>
            </a:lvl3pPr>
            <a:lvl4pPr marL="1170000" indent="0">
              <a:buNone/>
              <a:defRPr sz="1200"/>
            </a:lvl4pPr>
            <a:lvl5pPr marL="1530000" indent="0">
              <a:buNone/>
              <a:defRPr sz="1200"/>
            </a:lvl5pPr>
            <a:lvl6pPr>
              <a:defRPr sz="1600"/>
            </a:lvl6pPr>
            <a:lvl7pPr>
              <a:defRPr sz="1600"/>
            </a:lvl7pPr>
            <a:lvl8pPr>
              <a:defRPr sz="1600"/>
            </a:lvl8pPr>
            <a:lvl9pPr>
              <a:defRPr sz="1600"/>
            </a:lvl9pPr>
          </a:lstStyle>
          <a:p>
            <a:pPr lvl="0"/>
            <a:r>
              <a:rPr lang="de-DE" noProof="0" dirty="0"/>
              <a:t>Textmasterformat bearbeiten</a:t>
            </a:r>
          </a:p>
        </p:txBody>
      </p:sp>
      <p:sp>
        <p:nvSpPr>
          <p:cNvPr id="14" name="Dekorelement 2"/>
          <p:cNvSpPr>
            <a:spLocks noGrp="1"/>
          </p:cNvSpPr>
          <p:nvPr>
            <p:ph type="body" sz="quarter" idx="20" hasCustomPrompt="1"/>
          </p:nvPr>
        </p:nvSpPr>
        <p:spPr bwMode="gray">
          <a:xfrm>
            <a:off x="2790900" y="3740400"/>
            <a:ext cx="18000" cy="2070000"/>
          </a:xfrm>
          <a:prstGeom prst="rect">
            <a:avLst/>
          </a:prstGeom>
          <a:solidFill>
            <a:schemeClr val="bg1">
              <a:lumMod val="75000"/>
            </a:schemeClr>
          </a:solidFill>
        </p:spPr>
        <p:txBody>
          <a:bodyPr vert="horz" lIns="0" tIns="0" rIns="0" bIns="0" rtlCol="0">
            <a:noAutofit/>
          </a:bodyPr>
          <a:lstStyle>
            <a:lvl1pPr marL="270000" indent="-270000">
              <a:buNone/>
              <a:defRPr lang="de-DE" noProof="0" dirty="0"/>
            </a:lvl1pPr>
          </a:lstStyle>
          <a:p>
            <a:pPr marL="0" lvl="0" indent="0"/>
            <a:r>
              <a:rPr lang="de-DE" noProof="0" dirty="0"/>
              <a:t> </a:t>
            </a:r>
          </a:p>
        </p:txBody>
      </p:sp>
      <p:sp>
        <p:nvSpPr>
          <p:cNvPr id="46" name="Inhalt 3"/>
          <p:cNvSpPr>
            <a:spLocks noGrp="1"/>
          </p:cNvSpPr>
          <p:nvPr>
            <p:ph sz="half" idx="16"/>
          </p:nvPr>
        </p:nvSpPr>
        <p:spPr bwMode="gray">
          <a:xfrm>
            <a:off x="2790900" y="3740400"/>
            <a:ext cx="2106000" cy="2070000"/>
          </a:xfrm>
          <a:noFill/>
        </p:spPr>
        <p:txBody>
          <a:bodyPr lIns="252000" tIns="252000" rIns="252000" bIns="252000"/>
          <a:lstStyle>
            <a:lvl1pPr marL="0" indent="0">
              <a:buNone/>
              <a:defRPr sz="1600"/>
            </a:lvl1pPr>
            <a:lvl2pPr marL="450000" indent="0">
              <a:buNone/>
              <a:defRPr sz="1600"/>
            </a:lvl2pPr>
            <a:lvl3pPr marL="810000" indent="0">
              <a:buNone/>
              <a:defRPr sz="1400"/>
            </a:lvl3pPr>
            <a:lvl4pPr marL="1170000" indent="0">
              <a:buNone/>
              <a:defRPr sz="1200"/>
            </a:lvl4pPr>
            <a:lvl5pPr marL="1530000" indent="0">
              <a:buNone/>
              <a:defRPr sz="1200"/>
            </a:lvl5pPr>
            <a:lvl6pPr>
              <a:defRPr sz="1600"/>
            </a:lvl6pPr>
            <a:lvl7pPr>
              <a:defRPr sz="1600"/>
            </a:lvl7pPr>
            <a:lvl8pPr>
              <a:defRPr sz="1600"/>
            </a:lvl8pPr>
            <a:lvl9pPr>
              <a:defRPr sz="1600"/>
            </a:lvl9pPr>
          </a:lstStyle>
          <a:p>
            <a:pPr lvl="0"/>
            <a:r>
              <a:rPr lang="de-DE" noProof="0" dirty="0"/>
              <a:t>Textmasterformat bearbeiten</a:t>
            </a:r>
          </a:p>
        </p:txBody>
      </p:sp>
      <p:sp>
        <p:nvSpPr>
          <p:cNvPr id="15" name="Dekorelement 3"/>
          <p:cNvSpPr>
            <a:spLocks noGrp="1"/>
          </p:cNvSpPr>
          <p:nvPr>
            <p:ph type="body" sz="quarter" idx="21" hasCustomPrompt="1"/>
          </p:nvPr>
        </p:nvSpPr>
        <p:spPr bwMode="gray">
          <a:xfrm>
            <a:off x="5041800" y="3740400"/>
            <a:ext cx="18000" cy="2070000"/>
          </a:xfrm>
          <a:prstGeom prst="rect">
            <a:avLst/>
          </a:prstGeom>
          <a:solidFill>
            <a:schemeClr val="bg1">
              <a:lumMod val="75000"/>
            </a:schemeClr>
          </a:solidFill>
        </p:spPr>
        <p:txBody>
          <a:bodyPr vert="horz" lIns="0" tIns="0" rIns="0" bIns="0" rtlCol="0">
            <a:noAutofit/>
          </a:bodyPr>
          <a:lstStyle>
            <a:lvl1pPr marL="270000" indent="-270000">
              <a:buNone/>
              <a:defRPr lang="de-DE" noProof="0" dirty="0"/>
            </a:lvl1pPr>
          </a:lstStyle>
          <a:p>
            <a:pPr marL="0" lvl="0" indent="0"/>
            <a:r>
              <a:rPr lang="de-DE" noProof="0" dirty="0"/>
              <a:t> </a:t>
            </a:r>
          </a:p>
        </p:txBody>
      </p:sp>
      <p:sp>
        <p:nvSpPr>
          <p:cNvPr id="47" name="Inhalt 4"/>
          <p:cNvSpPr>
            <a:spLocks noGrp="1"/>
          </p:cNvSpPr>
          <p:nvPr>
            <p:ph sz="half" idx="17"/>
          </p:nvPr>
        </p:nvSpPr>
        <p:spPr bwMode="gray">
          <a:xfrm>
            <a:off x="5041800" y="3740400"/>
            <a:ext cx="2106000" cy="2070000"/>
          </a:xfrm>
          <a:noFill/>
        </p:spPr>
        <p:txBody>
          <a:bodyPr lIns="252000" tIns="252000" rIns="252000" bIns="252000"/>
          <a:lstStyle>
            <a:lvl1pPr marL="0" indent="0">
              <a:buNone/>
              <a:defRPr sz="1600"/>
            </a:lvl1pPr>
            <a:lvl2pPr marL="450000" indent="0">
              <a:buNone/>
              <a:defRPr sz="1600"/>
            </a:lvl2pPr>
            <a:lvl3pPr marL="810000" indent="0">
              <a:buNone/>
              <a:defRPr sz="1400"/>
            </a:lvl3pPr>
            <a:lvl4pPr marL="1170000" indent="0">
              <a:buNone/>
              <a:defRPr sz="1200"/>
            </a:lvl4pPr>
            <a:lvl5pPr marL="1530000" indent="0">
              <a:buNone/>
              <a:defRPr sz="1200"/>
            </a:lvl5pPr>
            <a:lvl6pPr>
              <a:defRPr sz="1600"/>
            </a:lvl6pPr>
            <a:lvl7pPr>
              <a:defRPr sz="1600"/>
            </a:lvl7pPr>
            <a:lvl8pPr>
              <a:defRPr sz="1600"/>
            </a:lvl8pPr>
            <a:lvl9pPr>
              <a:defRPr sz="1600"/>
            </a:lvl9pPr>
          </a:lstStyle>
          <a:p>
            <a:pPr lvl="0"/>
            <a:r>
              <a:rPr lang="de-DE" noProof="0" dirty="0"/>
              <a:t>Textmasterformat bearbeiten</a:t>
            </a:r>
          </a:p>
        </p:txBody>
      </p:sp>
      <p:sp>
        <p:nvSpPr>
          <p:cNvPr id="25" name="Dekorelement 4"/>
          <p:cNvSpPr>
            <a:spLocks noGrp="1"/>
          </p:cNvSpPr>
          <p:nvPr>
            <p:ph type="body" sz="quarter" idx="52" hasCustomPrompt="1"/>
          </p:nvPr>
        </p:nvSpPr>
        <p:spPr bwMode="gray">
          <a:xfrm>
            <a:off x="7292700" y="3733050"/>
            <a:ext cx="18000" cy="2070000"/>
          </a:xfrm>
          <a:prstGeom prst="rect">
            <a:avLst/>
          </a:prstGeom>
          <a:solidFill>
            <a:schemeClr val="bg1">
              <a:lumMod val="75000"/>
            </a:schemeClr>
          </a:solidFill>
        </p:spPr>
        <p:txBody>
          <a:bodyPr vert="horz" lIns="0" tIns="0" rIns="0" bIns="0" rtlCol="0">
            <a:noAutofit/>
          </a:bodyPr>
          <a:lstStyle>
            <a:lvl1pPr marL="270000" indent="-270000">
              <a:buNone/>
              <a:defRPr lang="de-DE" noProof="0" dirty="0"/>
            </a:lvl1pPr>
          </a:lstStyle>
          <a:p>
            <a:pPr marL="0" lvl="0" indent="0"/>
            <a:r>
              <a:rPr lang="de-DE" noProof="0" dirty="0"/>
              <a:t> </a:t>
            </a:r>
          </a:p>
        </p:txBody>
      </p:sp>
      <p:sp>
        <p:nvSpPr>
          <p:cNvPr id="23" name="Inhalt 5"/>
          <p:cNvSpPr>
            <a:spLocks noGrp="1"/>
          </p:cNvSpPr>
          <p:nvPr>
            <p:ph sz="half" idx="47"/>
          </p:nvPr>
        </p:nvSpPr>
        <p:spPr bwMode="gray">
          <a:xfrm>
            <a:off x="7292700" y="3733050"/>
            <a:ext cx="2106000" cy="2077200"/>
          </a:xfrm>
          <a:noFill/>
        </p:spPr>
        <p:txBody>
          <a:bodyPr vert="horz" lIns="252000" tIns="252000" rIns="252000" bIns="252000" rtlCol="0">
            <a:noAutofit/>
          </a:bodyPr>
          <a:lstStyle>
            <a:lvl1pPr>
              <a:defRPr lang="de-DE" sz="1600" noProof="0" dirty="0" smtClean="0"/>
            </a:lvl1pPr>
          </a:lstStyle>
          <a:p>
            <a:pPr marL="0" lvl="0" indent="0">
              <a:buNone/>
            </a:pPr>
            <a:r>
              <a:rPr lang="de-DE" noProof="0" dirty="0"/>
              <a:t>Textmasterformat bearbeiten</a:t>
            </a:r>
          </a:p>
        </p:txBody>
      </p:sp>
      <p:sp>
        <p:nvSpPr>
          <p:cNvPr id="26" name="Dekorelement 5"/>
          <p:cNvSpPr>
            <a:spLocks noGrp="1"/>
          </p:cNvSpPr>
          <p:nvPr>
            <p:ph type="body" sz="quarter" idx="53" hasCustomPrompt="1"/>
          </p:nvPr>
        </p:nvSpPr>
        <p:spPr bwMode="gray">
          <a:xfrm>
            <a:off x="9543600" y="3733050"/>
            <a:ext cx="18000" cy="2070000"/>
          </a:xfrm>
          <a:prstGeom prst="rect">
            <a:avLst/>
          </a:prstGeom>
          <a:solidFill>
            <a:schemeClr val="bg1">
              <a:lumMod val="75000"/>
            </a:schemeClr>
          </a:solidFill>
        </p:spPr>
        <p:txBody>
          <a:bodyPr vert="horz" lIns="0" tIns="0" rIns="0" bIns="0" rtlCol="0">
            <a:noAutofit/>
          </a:bodyPr>
          <a:lstStyle>
            <a:lvl1pPr marL="270000" indent="-270000">
              <a:buNone/>
              <a:defRPr lang="de-DE" noProof="0" dirty="0"/>
            </a:lvl1pPr>
          </a:lstStyle>
          <a:p>
            <a:pPr marL="0" lvl="0" indent="0"/>
            <a:r>
              <a:rPr lang="de-DE" noProof="0" dirty="0"/>
              <a:t> </a:t>
            </a:r>
          </a:p>
        </p:txBody>
      </p:sp>
      <p:sp>
        <p:nvSpPr>
          <p:cNvPr id="24" name="Inhalt 6"/>
          <p:cNvSpPr>
            <a:spLocks noGrp="1"/>
          </p:cNvSpPr>
          <p:nvPr>
            <p:ph sz="half" idx="51"/>
          </p:nvPr>
        </p:nvSpPr>
        <p:spPr bwMode="gray">
          <a:xfrm>
            <a:off x="9543600" y="3733050"/>
            <a:ext cx="2106000" cy="2077200"/>
          </a:xfrm>
          <a:noFill/>
        </p:spPr>
        <p:txBody>
          <a:bodyPr vert="horz" lIns="252000" tIns="252000" rIns="252000" bIns="252000" rtlCol="0">
            <a:noAutofit/>
          </a:bodyPr>
          <a:lstStyle>
            <a:lvl1pPr>
              <a:defRPr lang="de-DE" sz="1600" noProof="0" dirty="0" smtClean="0"/>
            </a:lvl1pPr>
          </a:lstStyle>
          <a:p>
            <a:pPr marL="0" lvl="0" indent="0">
              <a:buNone/>
            </a:pPr>
            <a:r>
              <a:rPr lang="de-DE" noProof="0" dirty="0"/>
              <a:t>Textmasterformat bearbeiten</a:t>
            </a:r>
          </a:p>
        </p:txBody>
      </p:sp>
      <p:sp>
        <p:nvSpPr>
          <p:cNvPr id="7" name="Fußzeile"/>
          <p:cNvSpPr>
            <a:spLocks noGrp="1"/>
          </p:cNvSpPr>
          <p:nvPr>
            <p:ph type="ftr" sz="quarter" idx="18"/>
          </p:nvPr>
        </p:nvSpPr>
        <p:spPr bwMode="gray">
          <a:xfrm>
            <a:off x="6809937" y="6220488"/>
            <a:ext cx="4320000" cy="295511"/>
          </a:xfrm>
          <a:prstGeom prst="rect">
            <a:avLst/>
          </a:prstGeom>
        </p:spPr>
        <p:txBody>
          <a:bodyPr/>
          <a:lstStyle/>
          <a:p>
            <a:r>
              <a:rPr lang="de-DE" dirty="0">
                <a:solidFill>
                  <a:prstClr val="black"/>
                </a:solidFill>
              </a:rPr>
              <a:t>Das ist eine Fußzeile.</a:t>
            </a:r>
          </a:p>
        </p:txBody>
      </p:sp>
      <p:sp>
        <p:nvSpPr>
          <p:cNvPr id="8" name="Foliennummer"/>
          <p:cNvSpPr>
            <a:spLocks noGrp="1"/>
          </p:cNvSpPr>
          <p:nvPr>
            <p:ph type="sldNum" sz="quarter" idx="19"/>
          </p:nvPr>
        </p:nvSpPr>
        <p:spPr bwMode="gray"/>
        <p:txBody>
          <a:bodyPr/>
          <a:lstStyle/>
          <a:p>
            <a:fld id="{02CEFE82-39F2-4F47-8A0C-D5AB3496FA5C}" type="slidenum">
              <a:rPr lang="de-DE" smtClean="0">
                <a:solidFill>
                  <a:srgbClr val="FF6600"/>
                </a:solidFill>
              </a:rPr>
              <a:pPr/>
              <a:t>‹Nr.›</a:t>
            </a:fld>
            <a:endParaRPr lang="de-DE" dirty="0">
              <a:solidFill>
                <a:srgbClr val="FF6600"/>
              </a:solidFill>
            </a:endParaRPr>
          </a:p>
        </p:txBody>
      </p:sp>
    </p:spTree>
    <p:extLst>
      <p:ext uri="{BB962C8B-B14F-4D97-AF65-F5344CB8AC3E}">
        <p14:creationId xmlns:p14="http://schemas.microsoft.com/office/powerpoint/2010/main" val="3370330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2_Titel, Bild und Inhalt">
    <p:spTree>
      <p:nvGrpSpPr>
        <p:cNvPr id="1" name=""/>
        <p:cNvGrpSpPr/>
        <p:nvPr/>
      </p:nvGrpSpPr>
      <p:grpSpPr>
        <a:xfrm>
          <a:off x="0" y="0"/>
          <a:ext cx="0" cy="0"/>
          <a:chOff x="0" y="0"/>
          <a:chExt cx="0" cy="0"/>
        </a:xfrm>
      </p:grpSpPr>
      <p:sp>
        <p:nvSpPr>
          <p:cNvPr id="2" name="Titel"/>
          <p:cNvSpPr>
            <a:spLocks noGrp="1"/>
          </p:cNvSpPr>
          <p:nvPr>
            <p:ph type="title"/>
          </p:nvPr>
        </p:nvSpPr>
        <p:spPr bwMode="gray">
          <a:xfrm>
            <a:off x="540000" y="432000"/>
            <a:ext cx="11109600" cy="540000"/>
          </a:xfrm>
        </p:spPr>
        <p:txBody>
          <a:bodyPr/>
          <a:lstStyle/>
          <a:p>
            <a:r>
              <a:rPr lang="de-DE" noProof="0" dirty="0"/>
              <a:t>Titelmasterformat durch Klicken bearbeiten</a:t>
            </a:r>
          </a:p>
        </p:txBody>
      </p:sp>
      <p:sp>
        <p:nvSpPr>
          <p:cNvPr id="8" name="Untertitel"/>
          <p:cNvSpPr>
            <a:spLocks noGrp="1"/>
          </p:cNvSpPr>
          <p:nvPr>
            <p:ph type="body" sz="quarter" idx="13" hasCustomPrompt="1"/>
          </p:nvPr>
        </p:nvSpPr>
        <p:spPr bwMode="gray">
          <a:xfrm>
            <a:off x="540000" y="1026000"/>
            <a:ext cx="11109600" cy="486000"/>
          </a:xfrm>
        </p:spPr>
        <p:txBody>
          <a:bodyPr/>
          <a:lstStyle>
            <a:lvl1pPr marL="0" indent="0">
              <a:buNone/>
              <a:defRPr baseline="0">
                <a:solidFill>
                  <a:srgbClr val="7F7F7F"/>
                </a:solidFill>
              </a:defRPr>
            </a:lvl1pPr>
          </a:lstStyle>
          <a:p>
            <a:r>
              <a:rPr lang="de-DE" noProof="0" dirty="0"/>
              <a:t>Geben Sie Ihren Untertitel ein</a:t>
            </a:r>
          </a:p>
        </p:txBody>
      </p:sp>
      <p:sp>
        <p:nvSpPr>
          <p:cNvPr id="10" name="Bild 1"/>
          <p:cNvSpPr>
            <a:spLocks noGrp="1" noChangeAspect="1"/>
          </p:cNvSpPr>
          <p:nvPr>
            <p:ph type="pic" sz="quarter" idx="16"/>
          </p:nvPr>
        </p:nvSpPr>
        <p:spPr bwMode="gray">
          <a:xfrm>
            <a:off x="0" y="1512000"/>
            <a:ext cx="4050000" cy="4298400"/>
          </a:xfrm>
          <a:solidFill>
            <a:schemeClr val="bg1">
              <a:lumMod val="85000"/>
            </a:schemeClr>
          </a:solidFill>
        </p:spPr>
        <p:txBody>
          <a:bodyPr lIns="144000" tIns="144000" rIns="144000" bIns="144000"/>
          <a:lstStyle>
            <a:lvl1pPr marL="0" indent="0">
              <a:buNone/>
              <a:defRPr/>
            </a:lvl1pPr>
          </a:lstStyle>
          <a:p>
            <a:r>
              <a:rPr lang="de-DE" noProof="0" dirty="0"/>
              <a:t>Bild</a:t>
            </a:r>
          </a:p>
        </p:txBody>
      </p:sp>
      <p:sp>
        <p:nvSpPr>
          <p:cNvPr id="37" name="Inhalt"/>
          <p:cNvSpPr>
            <a:spLocks noGrp="1"/>
          </p:cNvSpPr>
          <p:nvPr>
            <p:ph sz="half" idx="14"/>
          </p:nvPr>
        </p:nvSpPr>
        <p:spPr bwMode="gray">
          <a:xfrm>
            <a:off x="4070207" y="1512000"/>
            <a:ext cx="4050000" cy="4298400"/>
          </a:xfrm>
          <a:solidFill>
            <a:schemeClr val="tx2"/>
          </a:solidFill>
        </p:spPr>
        <p:txBody>
          <a:bodyPr lIns="360000" tIns="360000" rIns="360000" bIns="360000" anchor="ctr"/>
          <a:lstStyle>
            <a:lvl1pPr marL="0" indent="0" algn="ctr">
              <a:buNone/>
              <a:defRPr sz="22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800"/>
            </a:lvl6pPr>
            <a:lvl7pPr>
              <a:defRPr sz="1800"/>
            </a:lvl7pPr>
            <a:lvl8pPr>
              <a:defRPr sz="1800"/>
            </a:lvl8pPr>
            <a:lvl9pPr>
              <a:defRPr sz="1800"/>
            </a:lvl9pPr>
          </a:lstStyle>
          <a:p>
            <a:pPr lvl="0"/>
            <a:r>
              <a:rPr lang="de-DE" noProof="0" dirty="0"/>
              <a:t>Textmasterformat bearbeiten</a:t>
            </a:r>
          </a:p>
        </p:txBody>
      </p:sp>
      <p:sp>
        <p:nvSpPr>
          <p:cNvPr id="11" name="Bild 2"/>
          <p:cNvSpPr>
            <a:spLocks noGrp="1" noChangeAspect="1"/>
          </p:cNvSpPr>
          <p:nvPr>
            <p:ph type="pic" sz="quarter" idx="17"/>
          </p:nvPr>
        </p:nvSpPr>
        <p:spPr bwMode="gray">
          <a:xfrm>
            <a:off x="8140413" y="1512000"/>
            <a:ext cx="4050000" cy="4298400"/>
          </a:xfrm>
          <a:solidFill>
            <a:schemeClr val="bg1">
              <a:lumMod val="85000"/>
            </a:schemeClr>
          </a:solidFill>
        </p:spPr>
        <p:txBody>
          <a:bodyPr lIns="144000" tIns="144000" rIns="144000" bIns="144000"/>
          <a:lstStyle>
            <a:lvl1pPr marL="0" indent="0">
              <a:buNone/>
              <a:defRPr/>
            </a:lvl1pPr>
          </a:lstStyle>
          <a:p>
            <a:r>
              <a:rPr lang="de-DE" noProof="0" dirty="0"/>
              <a:t>Bild</a:t>
            </a:r>
          </a:p>
        </p:txBody>
      </p:sp>
      <p:sp>
        <p:nvSpPr>
          <p:cNvPr id="6" name="Fußzeile"/>
          <p:cNvSpPr>
            <a:spLocks noGrp="1"/>
          </p:cNvSpPr>
          <p:nvPr>
            <p:ph type="ftr" sz="quarter" idx="11"/>
          </p:nvPr>
        </p:nvSpPr>
        <p:spPr bwMode="gray">
          <a:xfrm>
            <a:off x="6809937" y="6220488"/>
            <a:ext cx="4320000" cy="295511"/>
          </a:xfrm>
          <a:prstGeom prst="rect">
            <a:avLst/>
          </a:prstGeom>
        </p:spPr>
        <p:txBody>
          <a:bodyPr/>
          <a:lstStyle/>
          <a:p>
            <a:r>
              <a:rPr lang="de-DE" dirty="0">
                <a:solidFill>
                  <a:prstClr val="black"/>
                </a:solidFill>
              </a:rPr>
              <a:t>Das ist eine Fußzeile.</a:t>
            </a:r>
          </a:p>
        </p:txBody>
      </p:sp>
      <p:sp>
        <p:nvSpPr>
          <p:cNvPr id="7" name="Foliennummer"/>
          <p:cNvSpPr>
            <a:spLocks noGrp="1"/>
          </p:cNvSpPr>
          <p:nvPr>
            <p:ph type="sldNum" sz="quarter" idx="12"/>
          </p:nvPr>
        </p:nvSpPr>
        <p:spPr bwMode="gray"/>
        <p:txBody>
          <a:bodyPr/>
          <a:lstStyle/>
          <a:p>
            <a:fld id="{02CEFE82-39F2-4F47-8A0C-D5AB3496FA5C}" type="slidenum">
              <a:rPr lang="de-DE" smtClean="0">
                <a:solidFill>
                  <a:srgbClr val="FF6600"/>
                </a:solidFill>
              </a:rPr>
              <a:pPr/>
              <a:t>‹Nr.›</a:t>
            </a:fld>
            <a:endParaRPr lang="de-DE" dirty="0">
              <a:solidFill>
                <a:srgbClr val="FF6600"/>
              </a:solidFill>
            </a:endParaRPr>
          </a:p>
        </p:txBody>
      </p:sp>
    </p:spTree>
    <p:extLst>
      <p:ext uri="{BB962C8B-B14F-4D97-AF65-F5344CB8AC3E}">
        <p14:creationId xmlns:p14="http://schemas.microsoft.com/office/powerpoint/2010/main" val="3422847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0_Schlussfolie">
    <p:spTree>
      <p:nvGrpSpPr>
        <p:cNvPr id="1" name=""/>
        <p:cNvGrpSpPr/>
        <p:nvPr/>
      </p:nvGrpSpPr>
      <p:grpSpPr>
        <a:xfrm>
          <a:off x="0" y="0"/>
          <a:ext cx="0" cy="0"/>
          <a:chOff x="0" y="0"/>
          <a:chExt cx="0" cy="0"/>
        </a:xfrm>
      </p:grpSpPr>
      <p:sp>
        <p:nvSpPr>
          <p:cNvPr id="2" name="Titel"/>
          <p:cNvSpPr>
            <a:spLocks noGrp="1"/>
          </p:cNvSpPr>
          <p:nvPr>
            <p:ph type="title"/>
          </p:nvPr>
        </p:nvSpPr>
        <p:spPr bwMode="gray"/>
        <p:txBody>
          <a:bodyPr/>
          <a:lstStyle/>
          <a:p>
            <a:r>
              <a:rPr lang="de-DE" noProof="0" dirty="0"/>
              <a:t>Titelmasterformat durch Klicken bearbeiten</a:t>
            </a:r>
          </a:p>
        </p:txBody>
      </p:sp>
      <p:sp>
        <p:nvSpPr>
          <p:cNvPr id="9" name="Untertitel"/>
          <p:cNvSpPr>
            <a:spLocks noGrp="1"/>
          </p:cNvSpPr>
          <p:nvPr>
            <p:ph type="body" sz="quarter" idx="13" hasCustomPrompt="1"/>
          </p:nvPr>
        </p:nvSpPr>
        <p:spPr bwMode="gray">
          <a:xfrm>
            <a:off x="540000" y="1026188"/>
            <a:ext cx="11109600" cy="485812"/>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8" name="Bild"/>
          <p:cNvSpPr>
            <a:spLocks noGrp="1" noChangeAspect="1"/>
          </p:cNvSpPr>
          <p:nvPr>
            <p:ph type="pic" sz="quarter" idx="15"/>
          </p:nvPr>
        </p:nvSpPr>
        <p:spPr bwMode="gray">
          <a:xfrm>
            <a:off x="540000" y="1872000"/>
            <a:ext cx="3416400" cy="2948300"/>
          </a:xfrm>
          <a:prstGeom prst="rect">
            <a:avLst/>
          </a:prstGeom>
          <a:solidFill>
            <a:schemeClr val="bg1">
              <a:lumMod val="85000"/>
            </a:schemeClr>
          </a:solidFill>
        </p:spPr>
        <p:txBody>
          <a:bodyPr anchor="ctr"/>
          <a:lstStyle>
            <a:lvl1pPr marL="0" indent="0" algn="ctr">
              <a:buNone/>
              <a:defRPr/>
            </a:lvl1pPr>
          </a:lstStyle>
          <a:p>
            <a:r>
              <a:rPr lang="de-DE" noProof="0" dirty="0"/>
              <a:t>Bild</a:t>
            </a:r>
          </a:p>
        </p:txBody>
      </p:sp>
      <p:sp>
        <p:nvSpPr>
          <p:cNvPr id="11" name="Text"/>
          <p:cNvSpPr>
            <a:spLocks noGrp="1"/>
          </p:cNvSpPr>
          <p:nvPr>
            <p:ph type="body" sz="quarter" idx="41"/>
          </p:nvPr>
        </p:nvSpPr>
        <p:spPr bwMode="gray">
          <a:xfrm>
            <a:off x="540000" y="4841850"/>
            <a:ext cx="3416400" cy="968400"/>
          </a:xfrm>
          <a:solidFill>
            <a:schemeClr val="accent1"/>
          </a:solidFill>
        </p:spPr>
        <p:txBody>
          <a:bodyPr lIns="144000" tIns="0" rIns="144000" anchor="ctr" anchorCtr="0"/>
          <a:lstStyle>
            <a:lvl1pPr marL="0" indent="0" algn="l">
              <a:buFontTx/>
              <a:buNone/>
              <a:defRPr sz="1400">
                <a:solidFill>
                  <a:schemeClr val="bg1"/>
                </a:solidFill>
              </a:defRPr>
            </a:lvl1pPr>
          </a:lstStyle>
          <a:p>
            <a:pPr lvl="0"/>
            <a:r>
              <a:rPr lang="de-DE" noProof="0" dirty="0"/>
              <a:t>Textmasterformat bearbeiten</a:t>
            </a:r>
          </a:p>
        </p:txBody>
      </p:sp>
      <p:sp>
        <p:nvSpPr>
          <p:cNvPr id="17" name="Inhalt 1"/>
          <p:cNvSpPr>
            <a:spLocks noGrp="1"/>
          </p:cNvSpPr>
          <p:nvPr>
            <p:ph sz="half" idx="29"/>
          </p:nvPr>
        </p:nvSpPr>
        <p:spPr bwMode="gray">
          <a:xfrm>
            <a:off x="4384800" y="1872000"/>
            <a:ext cx="7264800" cy="968400"/>
          </a:xfrm>
          <a:noFill/>
        </p:spPr>
        <p:txBody>
          <a:bodyPr lIns="0" tIns="252000" rIns="252000" bIns="252000" anchor="ctr" anchorCtr="0"/>
          <a:lstStyle>
            <a:lvl1pPr marL="0" indent="0">
              <a:buNone/>
              <a:defRPr sz="2000"/>
            </a:lvl1pPr>
            <a:lvl2pPr>
              <a:defRPr sz="1400"/>
            </a:lvl2pPr>
            <a:lvl3pPr>
              <a:defRPr sz="1200"/>
            </a:lvl3pPr>
            <a:lvl4pPr>
              <a:defRPr sz="1100"/>
            </a:lvl4pPr>
            <a:lvl5pPr>
              <a:defRPr sz="1100"/>
            </a:lvl5pPr>
            <a:lvl6pPr>
              <a:defRPr sz="1600"/>
            </a:lvl6pPr>
            <a:lvl7pPr>
              <a:defRPr sz="1600"/>
            </a:lvl7pPr>
            <a:lvl8pPr>
              <a:defRPr sz="1600"/>
            </a:lvl8pPr>
            <a:lvl9pPr>
              <a:defRPr sz="1600"/>
            </a:lvl9pPr>
          </a:lstStyle>
          <a:p>
            <a:pPr lvl="0"/>
            <a:r>
              <a:rPr lang="de-DE" noProof="0" dirty="0"/>
              <a:t>Textmasterformat bearbeiten</a:t>
            </a:r>
          </a:p>
        </p:txBody>
      </p:sp>
      <p:sp>
        <p:nvSpPr>
          <p:cNvPr id="18" name="Inhalt 2"/>
          <p:cNvSpPr>
            <a:spLocks noGrp="1"/>
          </p:cNvSpPr>
          <p:nvPr>
            <p:ph sz="half" idx="31"/>
          </p:nvPr>
        </p:nvSpPr>
        <p:spPr bwMode="gray">
          <a:xfrm>
            <a:off x="4384800" y="2861950"/>
            <a:ext cx="7264800" cy="640800"/>
          </a:xfrm>
          <a:noFill/>
        </p:spPr>
        <p:txBody>
          <a:bodyPr lIns="504000" tIns="252000" rIns="252000" bIns="252000" anchor="ctr" anchorCtr="0"/>
          <a:lstStyle>
            <a:lvl1pPr marL="0" indent="0">
              <a:buNone/>
              <a:defRPr sz="1800"/>
            </a:lvl1pPr>
            <a:lvl2pPr>
              <a:defRPr sz="1400"/>
            </a:lvl2pPr>
            <a:lvl3pPr>
              <a:defRPr sz="1200"/>
            </a:lvl3pPr>
            <a:lvl4pPr>
              <a:defRPr sz="1100"/>
            </a:lvl4pPr>
            <a:lvl5pPr>
              <a:defRPr sz="1100"/>
            </a:lvl5pPr>
            <a:lvl6pPr>
              <a:defRPr sz="1600"/>
            </a:lvl6pPr>
            <a:lvl7pPr>
              <a:defRPr sz="1600"/>
            </a:lvl7pPr>
            <a:lvl8pPr>
              <a:defRPr sz="1600"/>
            </a:lvl8pPr>
            <a:lvl9pPr>
              <a:defRPr sz="1600"/>
            </a:lvl9pPr>
          </a:lstStyle>
          <a:p>
            <a:pPr lvl="0"/>
            <a:r>
              <a:rPr lang="de-DE" noProof="0" dirty="0"/>
              <a:t>Textmasterformat bearbeiten</a:t>
            </a:r>
          </a:p>
        </p:txBody>
      </p:sp>
      <p:sp>
        <p:nvSpPr>
          <p:cNvPr id="19" name="Inhalt 3"/>
          <p:cNvSpPr>
            <a:spLocks noGrp="1"/>
          </p:cNvSpPr>
          <p:nvPr>
            <p:ph sz="half" idx="33"/>
          </p:nvPr>
        </p:nvSpPr>
        <p:spPr bwMode="gray">
          <a:xfrm>
            <a:off x="4384800" y="3520725"/>
            <a:ext cx="7264800" cy="640800"/>
          </a:xfrm>
          <a:noFill/>
        </p:spPr>
        <p:txBody>
          <a:bodyPr lIns="504000" tIns="252000" rIns="252000" bIns="252000" anchor="ctr" anchorCtr="0"/>
          <a:lstStyle>
            <a:lvl1pPr marL="0" indent="0">
              <a:buNone/>
              <a:defRPr sz="1800"/>
            </a:lvl1pPr>
            <a:lvl2pPr>
              <a:defRPr sz="1400"/>
            </a:lvl2pPr>
            <a:lvl3pPr>
              <a:defRPr sz="1200"/>
            </a:lvl3pPr>
            <a:lvl4pPr>
              <a:defRPr sz="1100"/>
            </a:lvl4pPr>
            <a:lvl5pPr>
              <a:defRPr sz="1100"/>
            </a:lvl5pPr>
            <a:lvl6pPr>
              <a:defRPr sz="1600"/>
            </a:lvl6pPr>
            <a:lvl7pPr>
              <a:defRPr sz="1600"/>
            </a:lvl7pPr>
            <a:lvl8pPr>
              <a:defRPr sz="1600"/>
            </a:lvl8pPr>
            <a:lvl9pPr>
              <a:defRPr sz="1600"/>
            </a:lvl9pPr>
          </a:lstStyle>
          <a:p>
            <a:pPr lvl="0"/>
            <a:r>
              <a:rPr lang="de-DE" noProof="0" dirty="0"/>
              <a:t>Textmasterformat bearbeiten</a:t>
            </a:r>
          </a:p>
        </p:txBody>
      </p:sp>
      <p:sp>
        <p:nvSpPr>
          <p:cNvPr id="20" name="Inhalt 4"/>
          <p:cNvSpPr>
            <a:spLocks noGrp="1"/>
          </p:cNvSpPr>
          <p:nvPr>
            <p:ph sz="half" idx="35"/>
          </p:nvPr>
        </p:nvSpPr>
        <p:spPr bwMode="gray">
          <a:xfrm>
            <a:off x="4384800" y="4179500"/>
            <a:ext cx="7264800" cy="640800"/>
          </a:xfrm>
          <a:noFill/>
        </p:spPr>
        <p:txBody>
          <a:bodyPr lIns="504000" tIns="252000" rIns="252000" bIns="252000" anchor="ctr" anchorCtr="0"/>
          <a:lstStyle>
            <a:lvl1pPr marL="0" indent="0">
              <a:buNone/>
              <a:defRPr sz="1800"/>
            </a:lvl1pPr>
            <a:lvl2pPr>
              <a:defRPr sz="1400"/>
            </a:lvl2pPr>
            <a:lvl3pPr>
              <a:defRPr sz="1200"/>
            </a:lvl3pPr>
            <a:lvl4pPr>
              <a:defRPr sz="1100"/>
            </a:lvl4pPr>
            <a:lvl5pPr>
              <a:defRPr sz="1100"/>
            </a:lvl5pPr>
            <a:lvl6pPr>
              <a:defRPr sz="1600"/>
            </a:lvl6pPr>
            <a:lvl7pPr>
              <a:defRPr sz="1600"/>
            </a:lvl7pPr>
            <a:lvl8pPr>
              <a:defRPr sz="1600"/>
            </a:lvl8pPr>
            <a:lvl9pPr>
              <a:defRPr sz="1600"/>
            </a:lvl9pPr>
          </a:lstStyle>
          <a:p>
            <a:pPr lvl="0"/>
            <a:r>
              <a:rPr lang="de-DE" noProof="0" dirty="0"/>
              <a:t>Textmasterformat bearbeiten</a:t>
            </a:r>
          </a:p>
        </p:txBody>
      </p:sp>
      <p:sp>
        <p:nvSpPr>
          <p:cNvPr id="6" name="Fußzeile"/>
          <p:cNvSpPr>
            <a:spLocks noGrp="1"/>
          </p:cNvSpPr>
          <p:nvPr>
            <p:ph type="ftr" sz="quarter" idx="11"/>
          </p:nvPr>
        </p:nvSpPr>
        <p:spPr bwMode="gray">
          <a:xfrm>
            <a:off x="6809937" y="6220488"/>
            <a:ext cx="4320000" cy="295511"/>
          </a:xfrm>
          <a:prstGeom prst="rect">
            <a:avLst/>
          </a:prstGeom>
        </p:spPr>
        <p:txBody>
          <a:bodyPr/>
          <a:lstStyle/>
          <a:p>
            <a:r>
              <a:rPr lang="de-DE" dirty="0">
                <a:solidFill>
                  <a:prstClr val="black"/>
                </a:solidFill>
              </a:rPr>
              <a:t>Das ist eine Fußzeile.</a:t>
            </a:r>
          </a:p>
        </p:txBody>
      </p:sp>
      <p:sp>
        <p:nvSpPr>
          <p:cNvPr id="7" name="Foliennummer"/>
          <p:cNvSpPr>
            <a:spLocks noGrp="1"/>
          </p:cNvSpPr>
          <p:nvPr>
            <p:ph type="sldNum" sz="quarter" idx="12"/>
          </p:nvPr>
        </p:nvSpPr>
        <p:spPr bwMode="gray"/>
        <p:txBody>
          <a:bodyPr/>
          <a:lstStyle/>
          <a:p>
            <a:fld id="{02CEFE82-39F2-4F47-8A0C-D5AB3496FA5C}" type="slidenum">
              <a:rPr lang="de-DE" smtClean="0">
                <a:solidFill>
                  <a:srgbClr val="FF6600"/>
                </a:solidFill>
              </a:rPr>
              <a:pPr/>
              <a:t>‹Nr.›</a:t>
            </a:fld>
            <a:endParaRPr lang="de-DE" dirty="0">
              <a:solidFill>
                <a:srgbClr val="FF6600"/>
              </a:solidFill>
            </a:endParaRPr>
          </a:p>
        </p:txBody>
      </p:sp>
    </p:spTree>
    <p:extLst>
      <p:ext uri="{BB962C8B-B14F-4D97-AF65-F5344CB8AC3E}">
        <p14:creationId xmlns:p14="http://schemas.microsoft.com/office/powerpoint/2010/main" val="3858055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1_Schlussfolie">
    <p:spTree>
      <p:nvGrpSpPr>
        <p:cNvPr id="1" name=""/>
        <p:cNvGrpSpPr/>
        <p:nvPr/>
      </p:nvGrpSpPr>
      <p:grpSpPr>
        <a:xfrm>
          <a:off x="0" y="0"/>
          <a:ext cx="0" cy="0"/>
          <a:chOff x="0" y="0"/>
          <a:chExt cx="0" cy="0"/>
        </a:xfrm>
      </p:grpSpPr>
      <p:sp>
        <p:nvSpPr>
          <p:cNvPr id="2" name="Titel"/>
          <p:cNvSpPr>
            <a:spLocks noGrp="1"/>
          </p:cNvSpPr>
          <p:nvPr>
            <p:ph type="title"/>
          </p:nvPr>
        </p:nvSpPr>
        <p:spPr bwMode="gray"/>
        <p:txBody>
          <a:bodyPr/>
          <a:lstStyle/>
          <a:p>
            <a:r>
              <a:rPr lang="de-DE" noProof="0" dirty="0"/>
              <a:t>Titelmasterformat durch Klicken bearbeiten</a:t>
            </a:r>
          </a:p>
        </p:txBody>
      </p:sp>
      <p:sp>
        <p:nvSpPr>
          <p:cNvPr id="9" name="Untertitel"/>
          <p:cNvSpPr>
            <a:spLocks noGrp="1"/>
          </p:cNvSpPr>
          <p:nvPr>
            <p:ph type="body" sz="quarter" idx="13" hasCustomPrompt="1"/>
          </p:nvPr>
        </p:nvSpPr>
        <p:spPr bwMode="gray">
          <a:xfrm>
            <a:off x="540000" y="1026188"/>
            <a:ext cx="11109600" cy="485812"/>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8" name="Bild 1"/>
          <p:cNvSpPr>
            <a:spLocks noGrp="1" noChangeAspect="1"/>
          </p:cNvSpPr>
          <p:nvPr>
            <p:ph type="pic" sz="quarter" idx="15"/>
          </p:nvPr>
        </p:nvSpPr>
        <p:spPr bwMode="gray">
          <a:xfrm>
            <a:off x="540000" y="1872000"/>
            <a:ext cx="2671200" cy="2948299"/>
          </a:xfrm>
          <a:prstGeom prst="rect">
            <a:avLst/>
          </a:prstGeom>
          <a:solidFill>
            <a:schemeClr val="bg1">
              <a:lumMod val="85000"/>
            </a:schemeClr>
          </a:solidFill>
        </p:spPr>
        <p:txBody>
          <a:bodyPr anchor="ctr"/>
          <a:lstStyle>
            <a:lvl1pPr marL="0" indent="0" algn="ctr">
              <a:buNone/>
              <a:defRPr/>
            </a:lvl1pPr>
          </a:lstStyle>
          <a:p>
            <a:r>
              <a:rPr lang="de-DE" noProof="0" dirty="0"/>
              <a:t>Bild</a:t>
            </a:r>
          </a:p>
        </p:txBody>
      </p:sp>
      <p:sp>
        <p:nvSpPr>
          <p:cNvPr id="17" name="Inhalt 1"/>
          <p:cNvSpPr>
            <a:spLocks noGrp="1"/>
          </p:cNvSpPr>
          <p:nvPr>
            <p:ph sz="half" idx="29"/>
          </p:nvPr>
        </p:nvSpPr>
        <p:spPr bwMode="gray">
          <a:xfrm>
            <a:off x="3352800" y="1872000"/>
            <a:ext cx="2671200" cy="968400"/>
          </a:xfrm>
          <a:noFill/>
        </p:spPr>
        <p:txBody>
          <a:bodyPr lIns="0" tIns="252000" rIns="252000" bIns="252000" anchor="ctr" anchorCtr="0"/>
          <a:lstStyle>
            <a:lvl1pPr marL="0" indent="0">
              <a:buNone/>
              <a:defRPr sz="1400"/>
            </a:lvl1pPr>
            <a:lvl2pPr>
              <a:defRPr sz="1400"/>
            </a:lvl2pPr>
            <a:lvl3pPr>
              <a:defRPr sz="1200"/>
            </a:lvl3pPr>
            <a:lvl4pPr>
              <a:defRPr sz="1100"/>
            </a:lvl4pPr>
            <a:lvl5pPr>
              <a:defRPr sz="1100"/>
            </a:lvl5pPr>
            <a:lvl6pPr>
              <a:defRPr sz="1600"/>
            </a:lvl6pPr>
            <a:lvl7pPr>
              <a:defRPr sz="1600"/>
            </a:lvl7pPr>
            <a:lvl8pPr>
              <a:defRPr sz="1600"/>
            </a:lvl8pPr>
            <a:lvl9pPr>
              <a:defRPr sz="1600"/>
            </a:lvl9pPr>
          </a:lstStyle>
          <a:p>
            <a:pPr lvl="0"/>
            <a:r>
              <a:rPr lang="de-DE" noProof="0" dirty="0"/>
              <a:t>Textmasterformat bearbeiten</a:t>
            </a:r>
          </a:p>
        </p:txBody>
      </p:sp>
      <p:sp>
        <p:nvSpPr>
          <p:cNvPr id="18" name="Inhalt 2"/>
          <p:cNvSpPr>
            <a:spLocks noGrp="1"/>
          </p:cNvSpPr>
          <p:nvPr>
            <p:ph sz="half" idx="31"/>
          </p:nvPr>
        </p:nvSpPr>
        <p:spPr bwMode="gray">
          <a:xfrm>
            <a:off x="3352800" y="2861950"/>
            <a:ext cx="2671200" cy="640800"/>
          </a:xfrm>
          <a:noFill/>
        </p:spPr>
        <p:txBody>
          <a:bodyPr lIns="504000" tIns="252000" rIns="252000" bIns="252000" anchor="ctr" anchorCtr="0"/>
          <a:lstStyle>
            <a:lvl1pPr marL="0" indent="0">
              <a:buNone/>
              <a:defRPr sz="1200"/>
            </a:lvl1pPr>
            <a:lvl2pPr>
              <a:defRPr sz="1400"/>
            </a:lvl2pPr>
            <a:lvl3pPr>
              <a:defRPr sz="1200"/>
            </a:lvl3pPr>
            <a:lvl4pPr>
              <a:defRPr sz="1100"/>
            </a:lvl4pPr>
            <a:lvl5pPr>
              <a:defRPr sz="1100"/>
            </a:lvl5pPr>
            <a:lvl6pPr>
              <a:defRPr sz="1600"/>
            </a:lvl6pPr>
            <a:lvl7pPr>
              <a:defRPr sz="1600"/>
            </a:lvl7pPr>
            <a:lvl8pPr>
              <a:defRPr sz="1600"/>
            </a:lvl8pPr>
            <a:lvl9pPr>
              <a:defRPr sz="1600"/>
            </a:lvl9pPr>
          </a:lstStyle>
          <a:p>
            <a:pPr lvl="0"/>
            <a:r>
              <a:rPr lang="de-DE" noProof="0" dirty="0"/>
              <a:t>Textmasterformat bearbeiten</a:t>
            </a:r>
          </a:p>
        </p:txBody>
      </p:sp>
      <p:sp>
        <p:nvSpPr>
          <p:cNvPr id="19" name="Inhalt 3"/>
          <p:cNvSpPr>
            <a:spLocks noGrp="1"/>
          </p:cNvSpPr>
          <p:nvPr>
            <p:ph sz="half" idx="33"/>
          </p:nvPr>
        </p:nvSpPr>
        <p:spPr bwMode="gray">
          <a:xfrm>
            <a:off x="3352800" y="3520725"/>
            <a:ext cx="2671200" cy="640800"/>
          </a:xfrm>
          <a:noFill/>
        </p:spPr>
        <p:txBody>
          <a:bodyPr lIns="504000" tIns="252000" rIns="252000" bIns="252000" anchor="ctr" anchorCtr="0"/>
          <a:lstStyle>
            <a:lvl1pPr marL="0" indent="0">
              <a:buNone/>
              <a:defRPr sz="1200"/>
            </a:lvl1pPr>
            <a:lvl2pPr>
              <a:defRPr sz="1400"/>
            </a:lvl2pPr>
            <a:lvl3pPr>
              <a:defRPr sz="1200"/>
            </a:lvl3pPr>
            <a:lvl4pPr>
              <a:defRPr sz="1100"/>
            </a:lvl4pPr>
            <a:lvl5pPr>
              <a:defRPr sz="1100"/>
            </a:lvl5pPr>
            <a:lvl6pPr>
              <a:defRPr sz="1600"/>
            </a:lvl6pPr>
            <a:lvl7pPr>
              <a:defRPr sz="1600"/>
            </a:lvl7pPr>
            <a:lvl8pPr>
              <a:defRPr sz="1600"/>
            </a:lvl8pPr>
            <a:lvl9pPr>
              <a:defRPr sz="1600"/>
            </a:lvl9pPr>
          </a:lstStyle>
          <a:p>
            <a:pPr lvl="0"/>
            <a:r>
              <a:rPr lang="de-DE" noProof="0" dirty="0"/>
              <a:t>Textmasterformat bearbeiten</a:t>
            </a:r>
          </a:p>
        </p:txBody>
      </p:sp>
      <p:sp>
        <p:nvSpPr>
          <p:cNvPr id="20" name="Inhalt 4"/>
          <p:cNvSpPr>
            <a:spLocks noGrp="1"/>
          </p:cNvSpPr>
          <p:nvPr>
            <p:ph sz="half" idx="35"/>
          </p:nvPr>
        </p:nvSpPr>
        <p:spPr bwMode="gray">
          <a:xfrm>
            <a:off x="3352800" y="4179500"/>
            <a:ext cx="2671200" cy="640800"/>
          </a:xfrm>
          <a:noFill/>
        </p:spPr>
        <p:txBody>
          <a:bodyPr lIns="504000" tIns="252000" rIns="252000" bIns="252000" anchor="ctr" anchorCtr="0"/>
          <a:lstStyle>
            <a:lvl1pPr marL="0" indent="0">
              <a:buNone/>
              <a:defRPr sz="1200"/>
            </a:lvl1pPr>
            <a:lvl2pPr>
              <a:defRPr sz="1400"/>
            </a:lvl2pPr>
            <a:lvl3pPr>
              <a:defRPr sz="1200"/>
            </a:lvl3pPr>
            <a:lvl4pPr>
              <a:defRPr sz="1100"/>
            </a:lvl4pPr>
            <a:lvl5pPr>
              <a:defRPr sz="1100"/>
            </a:lvl5pPr>
            <a:lvl6pPr>
              <a:defRPr sz="1600"/>
            </a:lvl6pPr>
            <a:lvl7pPr>
              <a:defRPr sz="1600"/>
            </a:lvl7pPr>
            <a:lvl8pPr>
              <a:defRPr sz="1600"/>
            </a:lvl8pPr>
            <a:lvl9pPr>
              <a:defRPr sz="1600"/>
            </a:lvl9pPr>
          </a:lstStyle>
          <a:p>
            <a:pPr lvl="0"/>
            <a:r>
              <a:rPr lang="de-DE" noProof="0" dirty="0"/>
              <a:t>Textmasterformat bearbeiten</a:t>
            </a:r>
          </a:p>
        </p:txBody>
      </p:sp>
      <p:sp>
        <p:nvSpPr>
          <p:cNvPr id="11" name="Text 1"/>
          <p:cNvSpPr>
            <a:spLocks noGrp="1"/>
          </p:cNvSpPr>
          <p:nvPr>
            <p:ph type="body" sz="quarter" idx="41"/>
          </p:nvPr>
        </p:nvSpPr>
        <p:spPr bwMode="gray">
          <a:xfrm>
            <a:off x="540000" y="4841850"/>
            <a:ext cx="2671200" cy="968400"/>
          </a:xfrm>
          <a:solidFill>
            <a:schemeClr val="accent1"/>
          </a:solidFill>
        </p:spPr>
        <p:txBody>
          <a:bodyPr lIns="144000" tIns="0" rIns="144000" anchor="ctr" anchorCtr="0"/>
          <a:lstStyle>
            <a:lvl1pPr marL="0" indent="0" algn="l">
              <a:buFontTx/>
              <a:buNone/>
              <a:defRPr sz="1200">
                <a:solidFill>
                  <a:schemeClr val="bg1"/>
                </a:solidFill>
              </a:defRPr>
            </a:lvl1pPr>
          </a:lstStyle>
          <a:p>
            <a:pPr lvl="0"/>
            <a:r>
              <a:rPr lang="de-DE" noProof="0" dirty="0"/>
              <a:t>Textmasterformat bearbeiten</a:t>
            </a:r>
          </a:p>
        </p:txBody>
      </p:sp>
      <p:sp>
        <p:nvSpPr>
          <p:cNvPr id="22" name="Bild 2"/>
          <p:cNvSpPr>
            <a:spLocks noGrp="1" noChangeAspect="1"/>
          </p:cNvSpPr>
          <p:nvPr>
            <p:ph type="pic" sz="quarter" idx="42"/>
          </p:nvPr>
        </p:nvSpPr>
        <p:spPr bwMode="gray">
          <a:xfrm>
            <a:off x="6163486" y="1872000"/>
            <a:ext cx="2671200" cy="2948299"/>
          </a:xfrm>
          <a:prstGeom prst="rect">
            <a:avLst/>
          </a:prstGeom>
          <a:solidFill>
            <a:schemeClr val="bg1">
              <a:lumMod val="85000"/>
            </a:schemeClr>
          </a:solidFill>
        </p:spPr>
        <p:txBody>
          <a:bodyPr anchor="ctr"/>
          <a:lstStyle>
            <a:lvl1pPr marL="0" indent="0" algn="ctr">
              <a:buNone/>
              <a:defRPr/>
            </a:lvl1pPr>
          </a:lstStyle>
          <a:p>
            <a:r>
              <a:rPr lang="de-DE" noProof="0" dirty="0"/>
              <a:t>Bild</a:t>
            </a:r>
          </a:p>
        </p:txBody>
      </p:sp>
      <p:sp>
        <p:nvSpPr>
          <p:cNvPr id="23" name="Text 2"/>
          <p:cNvSpPr>
            <a:spLocks noGrp="1"/>
          </p:cNvSpPr>
          <p:nvPr>
            <p:ph type="body" sz="quarter" idx="43"/>
          </p:nvPr>
        </p:nvSpPr>
        <p:spPr bwMode="gray">
          <a:xfrm>
            <a:off x="6163488" y="4841850"/>
            <a:ext cx="2671200" cy="968400"/>
          </a:xfrm>
          <a:solidFill>
            <a:schemeClr val="accent1"/>
          </a:solidFill>
        </p:spPr>
        <p:txBody>
          <a:bodyPr lIns="144000" tIns="0" rIns="144000" anchor="ctr" anchorCtr="0"/>
          <a:lstStyle>
            <a:lvl1pPr marL="0" indent="0" algn="l">
              <a:buFontTx/>
              <a:buNone/>
              <a:defRPr sz="1200">
                <a:solidFill>
                  <a:schemeClr val="bg1"/>
                </a:solidFill>
              </a:defRPr>
            </a:lvl1pPr>
          </a:lstStyle>
          <a:p>
            <a:pPr lvl="0"/>
            <a:r>
              <a:rPr lang="de-DE" noProof="0" dirty="0"/>
              <a:t>Textmasterformat bearbeiten</a:t>
            </a:r>
          </a:p>
        </p:txBody>
      </p:sp>
      <p:sp>
        <p:nvSpPr>
          <p:cNvPr id="24" name="Inhalt 5"/>
          <p:cNvSpPr>
            <a:spLocks noGrp="1"/>
          </p:cNvSpPr>
          <p:nvPr>
            <p:ph sz="half" idx="44"/>
          </p:nvPr>
        </p:nvSpPr>
        <p:spPr bwMode="gray">
          <a:xfrm>
            <a:off x="8976288" y="1872000"/>
            <a:ext cx="2671200" cy="968400"/>
          </a:xfrm>
          <a:noFill/>
        </p:spPr>
        <p:txBody>
          <a:bodyPr lIns="0" tIns="252000" rIns="252000" bIns="252000" anchor="ctr" anchorCtr="0"/>
          <a:lstStyle>
            <a:lvl1pPr marL="0" indent="0">
              <a:buNone/>
              <a:defRPr sz="1400"/>
            </a:lvl1pPr>
            <a:lvl2pPr>
              <a:defRPr sz="1400"/>
            </a:lvl2pPr>
            <a:lvl3pPr>
              <a:defRPr sz="1200"/>
            </a:lvl3pPr>
            <a:lvl4pPr>
              <a:defRPr sz="1100"/>
            </a:lvl4pPr>
            <a:lvl5pPr>
              <a:defRPr sz="1100"/>
            </a:lvl5pPr>
            <a:lvl6pPr>
              <a:defRPr sz="1600"/>
            </a:lvl6pPr>
            <a:lvl7pPr>
              <a:defRPr sz="1600"/>
            </a:lvl7pPr>
            <a:lvl8pPr>
              <a:defRPr sz="1600"/>
            </a:lvl8pPr>
            <a:lvl9pPr>
              <a:defRPr sz="1600"/>
            </a:lvl9pPr>
          </a:lstStyle>
          <a:p>
            <a:pPr lvl="0"/>
            <a:r>
              <a:rPr lang="de-DE" noProof="0" dirty="0"/>
              <a:t>Textmasterformat bearbeiten</a:t>
            </a:r>
          </a:p>
        </p:txBody>
      </p:sp>
      <p:sp>
        <p:nvSpPr>
          <p:cNvPr id="25" name="Inhalt 6"/>
          <p:cNvSpPr>
            <a:spLocks noGrp="1"/>
          </p:cNvSpPr>
          <p:nvPr>
            <p:ph sz="half" idx="45"/>
          </p:nvPr>
        </p:nvSpPr>
        <p:spPr bwMode="gray">
          <a:xfrm>
            <a:off x="8976288" y="2861950"/>
            <a:ext cx="2671200" cy="640800"/>
          </a:xfrm>
          <a:noFill/>
        </p:spPr>
        <p:txBody>
          <a:bodyPr lIns="504000" tIns="252000" rIns="252000" bIns="252000" anchor="ctr" anchorCtr="0"/>
          <a:lstStyle>
            <a:lvl1pPr marL="0" indent="0">
              <a:buNone/>
              <a:defRPr sz="1200"/>
            </a:lvl1pPr>
            <a:lvl2pPr>
              <a:defRPr sz="1400"/>
            </a:lvl2pPr>
            <a:lvl3pPr>
              <a:defRPr sz="1200"/>
            </a:lvl3pPr>
            <a:lvl4pPr>
              <a:defRPr sz="1100"/>
            </a:lvl4pPr>
            <a:lvl5pPr>
              <a:defRPr sz="1100"/>
            </a:lvl5pPr>
            <a:lvl6pPr>
              <a:defRPr sz="1600"/>
            </a:lvl6pPr>
            <a:lvl7pPr>
              <a:defRPr sz="1600"/>
            </a:lvl7pPr>
            <a:lvl8pPr>
              <a:defRPr sz="1600"/>
            </a:lvl8pPr>
            <a:lvl9pPr>
              <a:defRPr sz="1600"/>
            </a:lvl9pPr>
          </a:lstStyle>
          <a:p>
            <a:pPr lvl="0"/>
            <a:r>
              <a:rPr lang="de-DE" noProof="0" dirty="0"/>
              <a:t>Textmasterformat bearbeiten</a:t>
            </a:r>
          </a:p>
        </p:txBody>
      </p:sp>
      <p:sp>
        <p:nvSpPr>
          <p:cNvPr id="26" name="Inhalt 7"/>
          <p:cNvSpPr>
            <a:spLocks noGrp="1"/>
          </p:cNvSpPr>
          <p:nvPr>
            <p:ph sz="half" idx="46"/>
          </p:nvPr>
        </p:nvSpPr>
        <p:spPr bwMode="gray">
          <a:xfrm>
            <a:off x="8976288" y="3520725"/>
            <a:ext cx="2671200" cy="640800"/>
          </a:xfrm>
          <a:noFill/>
        </p:spPr>
        <p:txBody>
          <a:bodyPr lIns="504000" tIns="252000" rIns="252000" bIns="252000" anchor="ctr" anchorCtr="0"/>
          <a:lstStyle>
            <a:lvl1pPr marL="0" indent="0">
              <a:buNone/>
              <a:defRPr sz="1200"/>
            </a:lvl1pPr>
            <a:lvl2pPr>
              <a:defRPr sz="1400"/>
            </a:lvl2pPr>
            <a:lvl3pPr>
              <a:defRPr sz="1200"/>
            </a:lvl3pPr>
            <a:lvl4pPr>
              <a:defRPr sz="1100"/>
            </a:lvl4pPr>
            <a:lvl5pPr>
              <a:defRPr sz="1100"/>
            </a:lvl5pPr>
            <a:lvl6pPr>
              <a:defRPr sz="1600"/>
            </a:lvl6pPr>
            <a:lvl7pPr>
              <a:defRPr sz="1600"/>
            </a:lvl7pPr>
            <a:lvl8pPr>
              <a:defRPr sz="1600"/>
            </a:lvl8pPr>
            <a:lvl9pPr>
              <a:defRPr sz="1600"/>
            </a:lvl9pPr>
          </a:lstStyle>
          <a:p>
            <a:pPr lvl="0"/>
            <a:r>
              <a:rPr lang="de-DE" noProof="0" dirty="0"/>
              <a:t>Textmasterformat bearbeiten</a:t>
            </a:r>
          </a:p>
        </p:txBody>
      </p:sp>
      <p:sp>
        <p:nvSpPr>
          <p:cNvPr id="27" name="Inhalt 8"/>
          <p:cNvSpPr>
            <a:spLocks noGrp="1"/>
          </p:cNvSpPr>
          <p:nvPr>
            <p:ph sz="half" idx="47"/>
          </p:nvPr>
        </p:nvSpPr>
        <p:spPr bwMode="gray">
          <a:xfrm>
            <a:off x="8976288" y="4179500"/>
            <a:ext cx="2671200" cy="640800"/>
          </a:xfrm>
          <a:noFill/>
        </p:spPr>
        <p:txBody>
          <a:bodyPr lIns="504000" tIns="252000" rIns="252000" bIns="252000" anchor="ctr" anchorCtr="0"/>
          <a:lstStyle>
            <a:lvl1pPr marL="0" indent="0">
              <a:buNone/>
              <a:defRPr sz="1200"/>
            </a:lvl1pPr>
            <a:lvl2pPr>
              <a:defRPr sz="1400"/>
            </a:lvl2pPr>
            <a:lvl3pPr>
              <a:defRPr sz="1200"/>
            </a:lvl3pPr>
            <a:lvl4pPr>
              <a:defRPr sz="1100"/>
            </a:lvl4pPr>
            <a:lvl5pPr>
              <a:defRPr sz="1100"/>
            </a:lvl5pPr>
            <a:lvl6pPr>
              <a:defRPr sz="1600"/>
            </a:lvl6pPr>
            <a:lvl7pPr>
              <a:defRPr sz="1600"/>
            </a:lvl7pPr>
            <a:lvl8pPr>
              <a:defRPr sz="1600"/>
            </a:lvl8pPr>
            <a:lvl9pPr>
              <a:defRPr sz="1600"/>
            </a:lvl9pPr>
          </a:lstStyle>
          <a:p>
            <a:pPr lvl="0"/>
            <a:r>
              <a:rPr lang="de-DE" noProof="0" dirty="0"/>
              <a:t>Textmasterformat bearbeiten</a:t>
            </a:r>
          </a:p>
        </p:txBody>
      </p:sp>
      <p:sp>
        <p:nvSpPr>
          <p:cNvPr id="6" name="Fußzeile"/>
          <p:cNvSpPr>
            <a:spLocks noGrp="1"/>
          </p:cNvSpPr>
          <p:nvPr>
            <p:ph type="ftr" sz="quarter" idx="11"/>
          </p:nvPr>
        </p:nvSpPr>
        <p:spPr bwMode="gray">
          <a:xfrm>
            <a:off x="6809937" y="6220488"/>
            <a:ext cx="4320000" cy="295511"/>
          </a:xfrm>
          <a:prstGeom prst="rect">
            <a:avLst/>
          </a:prstGeom>
        </p:spPr>
        <p:txBody>
          <a:bodyPr/>
          <a:lstStyle/>
          <a:p>
            <a:r>
              <a:rPr lang="de-DE" dirty="0">
                <a:solidFill>
                  <a:prstClr val="black"/>
                </a:solidFill>
              </a:rPr>
              <a:t>Das ist eine Fußzeile.</a:t>
            </a:r>
          </a:p>
        </p:txBody>
      </p:sp>
      <p:sp>
        <p:nvSpPr>
          <p:cNvPr id="7" name="Foliennummer"/>
          <p:cNvSpPr>
            <a:spLocks noGrp="1"/>
          </p:cNvSpPr>
          <p:nvPr>
            <p:ph type="sldNum" sz="quarter" idx="12"/>
          </p:nvPr>
        </p:nvSpPr>
        <p:spPr bwMode="gray"/>
        <p:txBody>
          <a:bodyPr/>
          <a:lstStyle/>
          <a:p>
            <a:fld id="{02CEFE82-39F2-4F47-8A0C-D5AB3496FA5C}" type="slidenum">
              <a:rPr lang="de-DE" smtClean="0">
                <a:solidFill>
                  <a:srgbClr val="FF6600"/>
                </a:solidFill>
              </a:rPr>
              <a:pPr/>
              <a:t>‹Nr.›</a:t>
            </a:fld>
            <a:endParaRPr lang="de-DE" dirty="0">
              <a:solidFill>
                <a:srgbClr val="FF6600"/>
              </a:solidFill>
            </a:endParaRPr>
          </a:p>
        </p:txBody>
      </p:sp>
    </p:spTree>
    <p:extLst>
      <p:ext uri="{BB962C8B-B14F-4D97-AF65-F5344CB8AC3E}">
        <p14:creationId xmlns:p14="http://schemas.microsoft.com/office/powerpoint/2010/main" val="1951526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Rectangle 12"/>
          <p:cNvSpPr>
            <a:spLocks noGrp="1" noChangeArrowheads="1"/>
          </p:cNvSpPr>
          <p:nvPr>
            <p:ph type="sldNum" sz="quarter" idx="10"/>
          </p:nvPr>
        </p:nvSpPr>
        <p:spPr>
          <a:ln/>
        </p:spPr>
        <p:txBody>
          <a:bodyPr/>
          <a:lstStyle>
            <a:lvl1pPr>
              <a:defRPr/>
            </a:lvl1pPr>
          </a:lstStyle>
          <a:p>
            <a:pPr>
              <a:defRPr/>
            </a:pPr>
            <a:fld id="{F644AB96-719D-4171-80F3-DDAC263F519D}" type="slidenum">
              <a:rPr lang="de-DE">
                <a:solidFill>
                  <a:srgbClr val="FF6600"/>
                </a:solidFill>
              </a:rPr>
              <a:pPr>
                <a:defRPr/>
              </a:pPr>
              <a:t>‹Nr.›</a:t>
            </a:fld>
            <a:endParaRPr lang="de-DE" dirty="0">
              <a:solidFill>
                <a:srgbClr val="FF6600"/>
              </a:solidFill>
            </a:endParaRPr>
          </a:p>
        </p:txBody>
      </p:sp>
    </p:spTree>
    <p:extLst>
      <p:ext uri="{BB962C8B-B14F-4D97-AF65-F5344CB8AC3E}">
        <p14:creationId xmlns:p14="http://schemas.microsoft.com/office/powerpoint/2010/main" val="3584940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04_Titel">
    <p:spTree>
      <p:nvGrpSpPr>
        <p:cNvPr id="1" name=""/>
        <p:cNvGrpSpPr/>
        <p:nvPr/>
      </p:nvGrpSpPr>
      <p:grpSpPr>
        <a:xfrm>
          <a:off x="0" y="0"/>
          <a:ext cx="0" cy="0"/>
          <a:chOff x="0" y="0"/>
          <a:chExt cx="0" cy="0"/>
        </a:xfrm>
      </p:grpSpPr>
      <p:sp>
        <p:nvSpPr>
          <p:cNvPr id="2" name="Titel"/>
          <p:cNvSpPr>
            <a:spLocks noGrp="1"/>
          </p:cNvSpPr>
          <p:nvPr>
            <p:ph type="title"/>
          </p:nvPr>
        </p:nvSpPr>
        <p:spPr bwMode="gray"/>
        <p:txBody>
          <a:bodyPr/>
          <a:lstStyle/>
          <a:p>
            <a:r>
              <a:rPr lang="de-DE" noProof="0" smtClean="0"/>
              <a:t>Titelmasterformat durch Klicken bearbeiten</a:t>
            </a:r>
            <a:endParaRPr lang="de-DE" noProof="0" dirty="0"/>
          </a:p>
        </p:txBody>
      </p:sp>
      <p:sp>
        <p:nvSpPr>
          <p:cNvPr id="8" name="Untertitel"/>
          <p:cNvSpPr>
            <a:spLocks noGrp="1"/>
          </p:cNvSpPr>
          <p:nvPr>
            <p:ph type="body" sz="quarter" idx="13" hasCustomPrompt="1"/>
          </p:nvPr>
        </p:nvSpPr>
        <p:spPr bwMode="gray">
          <a:xfrm>
            <a:off x="540000" y="1026188"/>
            <a:ext cx="11109600" cy="485812"/>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5" name="Foliennummer"/>
          <p:cNvSpPr>
            <a:spLocks noGrp="1"/>
          </p:cNvSpPr>
          <p:nvPr>
            <p:ph type="sldNum" sz="quarter" idx="12"/>
          </p:nvPr>
        </p:nvSpPr>
        <p:spPr bwMode="gray"/>
        <p:txBody>
          <a:bodyPr/>
          <a:lstStyle/>
          <a:p>
            <a:fld id="{02CEFE82-39F2-4F47-8A0C-D5AB3496FA5C}" type="slidenum">
              <a:rPr lang="de-DE" noProof="0" smtClean="0"/>
              <a:t>‹Nr.›</a:t>
            </a:fld>
            <a:endParaRPr lang="de-DE" noProof="0" dirty="0"/>
          </a:p>
        </p:txBody>
      </p:sp>
    </p:spTree>
    <p:extLst>
      <p:ext uri="{BB962C8B-B14F-4D97-AF65-F5344CB8AC3E}">
        <p14:creationId xmlns:p14="http://schemas.microsoft.com/office/powerpoint/2010/main" val="2820757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7_Titel, Bild und Inhalt">
    <p:spTree>
      <p:nvGrpSpPr>
        <p:cNvPr id="1" name=""/>
        <p:cNvGrpSpPr/>
        <p:nvPr/>
      </p:nvGrpSpPr>
      <p:grpSpPr>
        <a:xfrm>
          <a:off x="0" y="0"/>
          <a:ext cx="0" cy="0"/>
          <a:chOff x="0" y="0"/>
          <a:chExt cx="0" cy="0"/>
        </a:xfrm>
      </p:grpSpPr>
      <p:sp>
        <p:nvSpPr>
          <p:cNvPr id="11" name="Titel"/>
          <p:cNvSpPr>
            <a:spLocks noGrp="1"/>
          </p:cNvSpPr>
          <p:nvPr>
            <p:ph type="title"/>
          </p:nvPr>
        </p:nvSpPr>
        <p:spPr bwMode="gray">
          <a:xfrm>
            <a:off x="540000" y="432000"/>
            <a:ext cx="3420000" cy="540000"/>
          </a:xfrm>
        </p:spPr>
        <p:txBody>
          <a:bodyPr rIns="0"/>
          <a:lstStyle>
            <a:lvl1pPr marL="0" indent="0">
              <a:buFont typeface="Arial" panose="020B0604020202020204" pitchFamily="34" charset="0"/>
              <a:buNone/>
              <a:defRPr/>
            </a:lvl1pPr>
          </a:lstStyle>
          <a:p>
            <a:r>
              <a:rPr lang="de-DE" noProof="0" dirty="0" smtClean="0"/>
              <a:t>Titelmasterformat</a:t>
            </a:r>
            <a:endParaRPr lang="de-DE" noProof="0" dirty="0"/>
          </a:p>
        </p:txBody>
      </p:sp>
      <p:sp>
        <p:nvSpPr>
          <p:cNvPr id="12" name="Untertitel"/>
          <p:cNvSpPr>
            <a:spLocks noGrp="1"/>
          </p:cNvSpPr>
          <p:nvPr>
            <p:ph type="body" sz="quarter" idx="13" hasCustomPrompt="1"/>
          </p:nvPr>
        </p:nvSpPr>
        <p:spPr bwMode="gray">
          <a:xfrm>
            <a:off x="540000" y="1026188"/>
            <a:ext cx="3420000" cy="485812"/>
          </a:xfrm>
        </p:spPr>
        <p:txBody>
          <a:bodyPr/>
          <a:lstStyle>
            <a:lvl1pPr marL="0" indent="0">
              <a:buFont typeface="Arial" panose="020B0604020202020204" pitchFamily="34" charset="0"/>
              <a:buNone/>
              <a:defRPr baseline="0">
                <a:solidFill>
                  <a:schemeClr val="bg1">
                    <a:lumMod val="50000"/>
                  </a:schemeClr>
                </a:solidFill>
              </a:defRPr>
            </a:lvl1pPr>
          </a:lstStyle>
          <a:p>
            <a:r>
              <a:rPr lang="de-DE" noProof="0" dirty="0"/>
              <a:t>Geben Sie Ihren Untertitel ein</a:t>
            </a:r>
          </a:p>
        </p:txBody>
      </p:sp>
      <p:sp>
        <p:nvSpPr>
          <p:cNvPr id="3" name="Inhalt"/>
          <p:cNvSpPr>
            <a:spLocks noGrp="1"/>
          </p:cNvSpPr>
          <p:nvPr>
            <p:ph sz="half" idx="1"/>
          </p:nvPr>
        </p:nvSpPr>
        <p:spPr bwMode="gray">
          <a:xfrm>
            <a:off x="540000" y="1512000"/>
            <a:ext cx="3420000" cy="4298400"/>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a:p>
            <a:pPr lvl="0"/>
            <a:endParaRPr lang="de-DE" noProof="0" dirty="0"/>
          </a:p>
        </p:txBody>
      </p:sp>
      <p:sp>
        <p:nvSpPr>
          <p:cNvPr id="10" name="Bild"/>
          <p:cNvSpPr>
            <a:spLocks noGrp="1" noChangeAspect="1"/>
          </p:cNvSpPr>
          <p:nvPr>
            <p:ph type="pic" sz="quarter" idx="14"/>
          </p:nvPr>
        </p:nvSpPr>
        <p:spPr bwMode="gray">
          <a:xfrm>
            <a:off x="4385613" y="144000"/>
            <a:ext cx="7804800" cy="6570000"/>
          </a:xfrm>
          <a:solidFill>
            <a:schemeClr val="bg1">
              <a:lumMod val="85000"/>
            </a:schemeClr>
          </a:solidFill>
        </p:spPr>
        <p:txBody>
          <a:bodyPr lIns="144000" tIns="144000" rIns="144000"/>
          <a:lstStyle>
            <a:lvl1pPr marL="0" indent="0">
              <a:buNone/>
              <a:defRPr/>
            </a:lvl1pPr>
          </a:lstStyle>
          <a:p>
            <a:endParaRPr lang="de-DE" noProof="0" dirty="0"/>
          </a:p>
        </p:txBody>
      </p:sp>
      <p:sp>
        <p:nvSpPr>
          <p:cNvPr id="4" name="Fußzeile"/>
          <p:cNvSpPr>
            <a:spLocks noGrp="1"/>
          </p:cNvSpPr>
          <p:nvPr>
            <p:ph type="ftr" sz="quarter" idx="15"/>
          </p:nvPr>
        </p:nvSpPr>
        <p:spPr bwMode="gray">
          <a:xfrm>
            <a:off x="6809937" y="6220488"/>
            <a:ext cx="4320000" cy="295511"/>
          </a:xfrm>
          <a:prstGeom prst="rect">
            <a:avLst/>
          </a:prstGeom>
        </p:spPr>
        <p:txBody>
          <a:bodyPr/>
          <a:lstStyle/>
          <a:p>
            <a:r>
              <a:rPr lang="de-DE" dirty="0">
                <a:solidFill>
                  <a:prstClr val="black"/>
                </a:solidFill>
              </a:rPr>
              <a:t>Das ist eine Fußzeile.</a:t>
            </a:r>
          </a:p>
        </p:txBody>
      </p:sp>
      <p:sp>
        <p:nvSpPr>
          <p:cNvPr id="13" name="Linie"/>
          <p:cNvSpPr>
            <a:spLocks noGrp="1"/>
          </p:cNvSpPr>
          <p:nvPr>
            <p:ph type="body" sz="quarter" idx="10" hasCustomPrompt="1"/>
          </p:nvPr>
        </p:nvSpPr>
        <p:spPr bwMode="gray">
          <a:xfrm>
            <a:off x="11238096" y="6328800"/>
            <a:ext cx="7200" cy="180000"/>
          </a:xfrm>
          <a:prstGeom prst="rect">
            <a:avLst/>
          </a:prstGeom>
          <a:solidFill>
            <a:schemeClr val="tx2"/>
          </a:solidFill>
        </p:spPr>
        <p:txBody>
          <a:bodyPr vert="horz" lIns="0" tIns="0" rIns="0" bIns="0" rtlCol="0">
            <a:noAutofit/>
          </a:bodyPr>
          <a:lstStyle>
            <a:lvl1pPr marL="270000" indent="-270000">
              <a:buNone/>
              <a:defRPr lang="de-DE" noProof="0" dirty="0"/>
            </a:lvl1pPr>
          </a:lstStyle>
          <a:p>
            <a:pPr marL="0" lvl="0" indent="0"/>
            <a:r>
              <a:rPr lang="de-DE" noProof="0" dirty="0"/>
              <a:t> </a:t>
            </a:r>
          </a:p>
        </p:txBody>
      </p:sp>
      <p:sp>
        <p:nvSpPr>
          <p:cNvPr id="9" name="Foliennummer"/>
          <p:cNvSpPr>
            <a:spLocks noGrp="1"/>
          </p:cNvSpPr>
          <p:nvPr>
            <p:ph type="sldNum" sz="quarter" idx="16"/>
          </p:nvPr>
        </p:nvSpPr>
        <p:spPr bwMode="gray"/>
        <p:txBody>
          <a:bodyPr/>
          <a:lstStyle/>
          <a:p>
            <a:fld id="{02CEFE82-39F2-4F47-8A0C-D5AB3496FA5C}" type="slidenum">
              <a:rPr lang="de-DE" smtClean="0">
                <a:solidFill>
                  <a:srgbClr val="FF6600"/>
                </a:solidFill>
              </a:rPr>
              <a:pPr/>
              <a:t>‹Nr.›</a:t>
            </a:fld>
            <a:endParaRPr lang="de-DE" dirty="0">
              <a:solidFill>
                <a:srgbClr val="FF6600"/>
              </a:solidFill>
            </a:endParaRPr>
          </a:p>
        </p:txBody>
      </p:sp>
    </p:spTree>
    <p:extLst>
      <p:ext uri="{BB962C8B-B14F-4D97-AF65-F5344CB8AC3E}">
        <p14:creationId xmlns:p14="http://schemas.microsoft.com/office/powerpoint/2010/main" val="2522798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Rectangle 12"/>
          <p:cNvSpPr>
            <a:spLocks noGrp="1" noChangeArrowheads="1"/>
          </p:cNvSpPr>
          <p:nvPr>
            <p:ph type="sldNum" sz="quarter" idx="10"/>
          </p:nvPr>
        </p:nvSpPr>
        <p:spPr/>
        <p:txBody>
          <a:bodyPr/>
          <a:lstStyle>
            <a:lvl1pPr>
              <a:lnSpc>
                <a:spcPct val="110000"/>
              </a:lnSpc>
              <a:spcAft>
                <a:spcPct val="40000"/>
              </a:spcAft>
              <a:buClr>
                <a:srgbClr val="FF6600"/>
              </a:buClr>
              <a:buFont typeface="Wingdings" pitchFamily="2" charset="2"/>
              <a:buChar char="•"/>
              <a:defRPr b="1">
                <a:latin typeface="Arial" pitchFamily="34" charset="0"/>
                <a:ea typeface="ＭＳ Ｐゴシック" pitchFamily="34" charset="-128"/>
              </a:defRPr>
            </a:lvl1pPr>
          </a:lstStyle>
          <a:p>
            <a:pPr>
              <a:defRPr/>
            </a:pPr>
            <a:fld id="{5C4746F5-6707-4E34-87EA-18D047E3A3D3}" type="slidenum">
              <a:rPr lang="de-DE">
                <a:solidFill>
                  <a:srgbClr val="FF6600"/>
                </a:solidFill>
              </a:rPr>
              <a:pPr>
                <a:defRPr/>
              </a:pPr>
              <a:t>‹Nr.›</a:t>
            </a:fld>
            <a:endParaRPr lang="de-DE" dirty="0">
              <a:solidFill>
                <a:srgbClr val="FF6600"/>
              </a:solidFill>
            </a:endParaRPr>
          </a:p>
        </p:txBody>
      </p:sp>
    </p:spTree>
    <p:extLst>
      <p:ext uri="{BB962C8B-B14F-4D97-AF65-F5344CB8AC3E}">
        <p14:creationId xmlns:p14="http://schemas.microsoft.com/office/powerpoint/2010/main" val="22578811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5_Titel und Inhalt">
    <p:spTree>
      <p:nvGrpSpPr>
        <p:cNvPr id="1" name=""/>
        <p:cNvGrpSpPr/>
        <p:nvPr/>
      </p:nvGrpSpPr>
      <p:grpSpPr>
        <a:xfrm>
          <a:off x="0" y="0"/>
          <a:ext cx="0" cy="0"/>
          <a:chOff x="0" y="0"/>
          <a:chExt cx="0" cy="0"/>
        </a:xfrm>
      </p:grpSpPr>
      <p:sp>
        <p:nvSpPr>
          <p:cNvPr id="2" name="Titel"/>
          <p:cNvSpPr>
            <a:spLocks noGrp="1"/>
          </p:cNvSpPr>
          <p:nvPr>
            <p:ph type="title"/>
          </p:nvPr>
        </p:nvSpPr>
        <p:spPr bwMode="gray">
          <a:xfrm>
            <a:off x="540000" y="432000"/>
            <a:ext cx="11109600" cy="540000"/>
          </a:xfrm>
        </p:spPr>
        <p:txBody>
          <a:bodyPr/>
          <a:lstStyle/>
          <a:p>
            <a:r>
              <a:rPr lang="de-DE" noProof="0" smtClean="0"/>
              <a:t>Titelmasterformat durch Klicken bearbeiten</a:t>
            </a:r>
            <a:endParaRPr lang="de-DE" noProof="0" dirty="0"/>
          </a:p>
        </p:txBody>
      </p:sp>
      <p:sp>
        <p:nvSpPr>
          <p:cNvPr id="8" name="Untertitel"/>
          <p:cNvSpPr>
            <a:spLocks noGrp="1"/>
          </p:cNvSpPr>
          <p:nvPr>
            <p:ph type="body" sz="quarter" idx="13" hasCustomPrompt="1"/>
          </p:nvPr>
        </p:nvSpPr>
        <p:spPr bwMode="gray">
          <a:xfrm>
            <a:off x="540000" y="1026188"/>
            <a:ext cx="11109600" cy="485812"/>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Inhalt"/>
          <p:cNvSpPr>
            <a:spLocks noGrp="1"/>
          </p:cNvSpPr>
          <p:nvPr>
            <p:ph idx="1"/>
          </p:nvPr>
        </p:nvSpPr>
        <p:spPr bwMode="gray">
          <a:xfrm>
            <a:off x="540000" y="1512000"/>
            <a:ext cx="11109600" cy="4298400"/>
          </a:xfrm>
        </p:spPr>
        <p:txBody>
          <a:bodyPr/>
          <a:lstStyle/>
          <a:p>
            <a:pPr lvl="0"/>
            <a:r>
              <a:rPr lang="de-DE" noProof="0" smtClean="0"/>
              <a:t>Textmasterformat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de-DE" noProof="0" dirty="0"/>
          </a:p>
        </p:txBody>
      </p:sp>
      <p:sp>
        <p:nvSpPr>
          <p:cNvPr id="6" name="Foliennummer"/>
          <p:cNvSpPr>
            <a:spLocks noGrp="1"/>
          </p:cNvSpPr>
          <p:nvPr>
            <p:ph type="sldNum" sz="quarter" idx="12"/>
          </p:nvPr>
        </p:nvSpPr>
        <p:spPr bwMode="gray"/>
        <p:txBody>
          <a:bodyPr/>
          <a:lstStyle/>
          <a:p>
            <a:fld id="{02CEFE82-39F2-4F47-8A0C-D5AB3496FA5C}" type="slidenum">
              <a:rPr lang="de-DE" noProof="0" smtClean="0"/>
              <a:t>‹Nr.›</a:t>
            </a:fld>
            <a:endParaRPr lang="de-DE" noProof="0" dirty="0"/>
          </a:p>
        </p:txBody>
      </p:sp>
    </p:spTree>
    <p:extLst>
      <p:ext uri="{BB962C8B-B14F-4D97-AF65-F5344CB8AC3E}">
        <p14:creationId xmlns:p14="http://schemas.microsoft.com/office/powerpoint/2010/main" val="1471085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6_Titel und Inhalt">
    <p:spTree>
      <p:nvGrpSpPr>
        <p:cNvPr id="1" name=""/>
        <p:cNvGrpSpPr/>
        <p:nvPr/>
      </p:nvGrpSpPr>
      <p:grpSpPr>
        <a:xfrm>
          <a:off x="0" y="0"/>
          <a:ext cx="0" cy="0"/>
          <a:chOff x="0" y="0"/>
          <a:chExt cx="0" cy="0"/>
        </a:xfrm>
      </p:grpSpPr>
      <p:sp>
        <p:nvSpPr>
          <p:cNvPr id="2" name="Titel"/>
          <p:cNvSpPr>
            <a:spLocks noGrp="1"/>
          </p:cNvSpPr>
          <p:nvPr>
            <p:ph type="title"/>
          </p:nvPr>
        </p:nvSpPr>
        <p:spPr bwMode="gray">
          <a:xfrm>
            <a:off x="540000" y="432000"/>
            <a:ext cx="11109600" cy="540000"/>
          </a:xfrm>
        </p:spPr>
        <p:txBody>
          <a:bodyPr/>
          <a:lstStyle>
            <a:lvl1pPr>
              <a:defRPr/>
            </a:lvl1pPr>
          </a:lstStyle>
          <a:p>
            <a:r>
              <a:rPr lang="de-DE" noProof="0" smtClean="0"/>
              <a:t>Titelmasterformat durch Klicken bearbeiten</a:t>
            </a:r>
            <a:endParaRPr lang="de-DE" noProof="0" dirty="0"/>
          </a:p>
        </p:txBody>
      </p:sp>
      <p:sp>
        <p:nvSpPr>
          <p:cNvPr id="8" name="Untertitel"/>
          <p:cNvSpPr>
            <a:spLocks noGrp="1"/>
          </p:cNvSpPr>
          <p:nvPr>
            <p:ph type="body" sz="quarter" idx="13" hasCustomPrompt="1"/>
          </p:nvPr>
        </p:nvSpPr>
        <p:spPr bwMode="gray">
          <a:xfrm>
            <a:off x="540000" y="1026188"/>
            <a:ext cx="11109600" cy="485812"/>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Inhalt 1"/>
          <p:cNvSpPr>
            <a:spLocks noGrp="1"/>
          </p:cNvSpPr>
          <p:nvPr>
            <p:ph sz="half" idx="1"/>
          </p:nvPr>
        </p:nvSpPr>
        <p:spPr bwMode="gray">
          <a:xfrm>
            <a:off x="540000" y="1512000"/>
            <a:ext cx="5338800" cy="4298400"/>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de-DE" noProof="0" smtClean="0"/>
              <a:t>Textmasterformat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de-DE" noProof="0" dirty="0"/>
          </a:p>
        </p:txBody>
      </p:sp>
      <p:sp>
        <p:nvSpPr>
          <p:cNvPr id="4" name="Inhalt 2"/>
          <p:cNvSpPr>
            <a:spLocks noGrp="1"/>
          </p:cNvSpPr>
          <p:nvPr>
            <p:ph sz="half" idx="2"/>
          </p:nvPr>
        </p:nvSpPr>
        <p:spPr bwMode="gray">
          <a:xfrm>
            <a:off x="6310800" y="1512000"/>
            <a:ext cx="5338800" cy="4298400"/>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de-DE" noProof="0" smtClean="0"/>
              <a:t>Textmasterformat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de-DE" noProof="0" dirty="0"/>
          </a:p>
        </p:txBody>
      </p:sp>
      <p:sp>
        <p:nvSpPr>
          <p:cNvPr id="7" name="Foliennummer"/>
          <p:cNvSpPr>
            <a:spLocks noGrp="1"/>
          </p:cNvSpPr>
          <p:nvPr>
            <p:ph type="sldNum" sz="quarter" idx="12"/>
          </p:nvPr>
        </p:nvSpPr>
        <p:spPr bwMode="gray"/>
        <p:txBody>
          <a:bodyPr/>
          <a:lstStyle/>
          <a:p>
            <a:fld id="{02CEFE82-39F2-4F47-8A0C-D5AB3496FA5C}" type="slidenum">
              <a:rPr lang="de-DE" noProof="0" smtClean="0"/>
              <a:t>‹Nr.›</a:t>
            </a:fld>
            <a:endParaRPr lang="de-DE" noProof="0" dirty="0"/>
          </a:p>
        </p:txBody>
      </p:sp>
    </p:spTree>
    <p:extLst>
      <p:ext uri="{BB962C8B-B14F-4D97-AF65-F5344CB8AC3E}">
        <p14:creationId xmlns:p14="http://schemas.microsoft.com/office/powerpoint/2010/main" val="1079914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7_Titel und Inhalt">
    <p:spTree>
      <p:nvGrpSpPr>
        <p:cNvPr id="1" name=""/>
        <p:cNvGrpSpPr/>
        <p:nvPr/>
      </p:nvGrpSpPr>
      <p:grpSpPr>
        <a:xfrm>
          <a:off x="0" y="0"/>
          <a:ext cx="0" cy="0"/>
          <a:chOff x="0" y="0"/>
          <a:chExt cx="0" cy="0"/>
        </a:xfrm>
      </p:grpSpPr>
      <p:sp>
        <p:nvSpPr>
          <p:cNvPr id="2" name="Titel"/>
          <p:cNvSpPr>
            <a:spLocks noGrp="1"/>
          </p:cNvSpPr>
          <p:nvPr>
            <p:ph type="title"/>
          </p:nvPr>
        </p:nvSpPr>
        <p:spPr bwMode="gray">
          <a:xfrm>
            <a:off x="540000" y="432000"/>
            <a:ext cx="11109600" cy="540000"/>
          </a:xfrm>
        </p:spPr>
        <p:txBody>
          <a:bodyPr/>
          <a:lstStyle/>
          <a:p>
            <a:r>
              <a:rPr lang="de-DE" noProof="0" smtClean="0"/>
              <a:t>Titelmasterformat durch Klicken bearbeiten</a:t>
            </a:r>
            <a:endParaRPr lang="de-DE" noProof="0" dirty="0"/>
          </a:p>
        </p:txBody>
      </p:sp>
      <p:sp>
        <p:nvSpPr>
          <p:cNvPr id="10" name="Untertitel"/>
          <p:cNvSpPr>
            <a:spLocks noGrp="1"/>
          </p:cNvSpPr>
          <p:nvPr>
            <p:ph type="body" sz="quarter" idx="13" hasCustomPrompt="1"/>
          </p:nvPr>
        </p:nvSpPr>
        <p:spPr bwMode="gray">
          <a:xfrm>
            <a:off x="540000" y="1026188"/>
            <a:ext cx="11109600" cy="485812"/>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Inhalt 1"/>
          <p:cNvSpPr>
            <a:spLocks noGrp="1"/>
          </p:cNvSpPr>
          <p:nvPr>
            <p:ph sz="half" idx="1"/>
          </p:nvPr>
        </p:nvSpPr>
        <p:spPr bwMode="gray">
          <a:xfrm>
            <a:off x="540000" y="1512000"/>
            <a:ext cx="3416400" cy="4298400"/>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de-DE" noProof="0" smtClean="0"/>
              <a:t>Textmasterformat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de-DE" noProof="0" dirty="0"/>
          </a:p>
        </p:txBody>
      </p:sp>
      <p:sp>
        <p:nvSpPr>
          <p:cNvPr id="37" name="Inhalt 2"/>
          <p:cNvSpPr>
            <a:spLocks noGrp="1"/>
          </p:cNvSpPr>
          <p:nvPr>
            <p:ph sz="half" idx="14"/>
          </p:nvPr>
        </p:nvSpPr>
        <p:spPr bwMode="gray">
          <a:xfrm>
            <a:off x="4386600" y="1512000"/>
            <a:ext cx="3416400" cy="4298400"/>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de-DE" noProof="0" smtClean="0"/>
              <a:t>Textmasterformat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de-DE" noProof="0" dirty="0"/>
          </a:p>
        </p:txBody>
      </p:sp>
      <p:sp>
        <p:nvSpPr>
          <p:cNvPr id="4" name="Inhalt 3"/>
          <p:cNvSpPr>
            <a:spLocks noGrp="1"/>
          </p:cNvSpPr>
          <p:nvPr>
            <p:ph sz="half" idx="2"/>
          </p:nvPr>
        </p:nvSpPr>
        <p:spPr bwMode="gray">
          <a:xfrm>
            <a:off x="8233200" y="1512000"/>
            <a:ext cx="3416400" cy="4298400"/>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de-DE" noProof="0" smtClean="0"/>
              <a:t>Textmasterformat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de-DE" noProof="0" dirty="0"/>
          </a:p>
        </p:txBody>
      </p:sp>
      <p:sp>
        <p:nvSpPr>
          <p:cNvPr id="7" name="Foliennummer"/>
          <p:cNvSpPr>
            <a:spLocks noGrp="1"/>
          </p:cNvSpPr>
          <p:nvPr>
            <p:ph type="sldNum" sz="quarter" idx="12"/>
          </p:nvPr>
        </p:nvSpPr>
        <p:spPr bwMode="gray"/>
        <p:txBody>
          <a:bodyPr/>
          <a:lstStyle/>
          <a:p>
            <a:fld id="{02CEFE82-39F2-4F47-8A0C-D5AB3496FA5C}" type="slidenum">
              <a:rPr lang="de-DE" noProof="0" smtClean="0"/>
              <a:t>‹Nr.›</a:t>
            </a:fld>
            <a:endParaRPr lang="de-DE" noProof="0" dirty="0"/>
          </a:p>
        </p:txBody>
      </p:sp>
    </p:spTree>
    <p:extLst>
      <p:ext uri="{BB962C8B-B14F-4D97-AF65-F5344CB8AC3E}">
        <p14:creationId xmlns:p14="http://schemas.microsoft.com/office/powerpoint/2010/main" val="3689904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2_Titel und Inhalt">
    <p:spTree>
      <p:nvGrpSpPr>
        <p:cNvPr id="1" name=""/>
        <p:cNvGrpSpPr/>
        <p:nvPr/>
      </p:nvGrpSpPr>
      <p:grpSpPr>
        <a:xfrm>
          <a:off x="0" y="0"/>
          <a:ext cx="0" cy="0"/>
          <a:chOff x="0" y="0"/>
          <a:chExt cx="0" cy="0"/>
        </a:xfrm>
      </p:grpSpPr>
      <p:sp>
        <p:nvSpPr>
          <p:cNvPr id="10" name="Titel"/>
          <p:cNvSpPr>
            <a:spLocks noGrp="1"/>
          </p:cNvSpPr>
          <p:nvPr>
            <p:ph type="title"/>
          </p:nvPr>
        </p:nvSpPr>
        <p:spPr bwMode="gray">
          <a:xfrm>
            <a:off x="540000" y="432000"/>
            <a:ext cx="11109600" cy="540000"/>
          </a:xfrm>
        </p:spPr>
        <p:txBody>
          <a:bodyPr/>
          <a:lstStyle>
            <a:lvl1pPr>
              <a:defRPr/>
            </a:lvl1pPr>
          </a:lstStyle>
          <a:p>
            <a:r>
              <a:rPr lang="de-DE" noProof="0" smtClean="0"/>
              <a:t>Titelmasterformat durch Klicken bearbeiten</a:t>
            </a:r>
            <a:endParaRPr lang="de-DE" noProof="0" dirty="0"/>
          </a:p>
        </p:txBody>
      </p:sp>
      <p:sp>
        <p:nvSpPr>
          <p:cNvPr id="11" name="Untertitel"/>
          <p:cNvSpPr>
            <a:spLocks noGrp="1"/>
          </p:cNvSpPr>
          <p:nvPr>
            <p:ph type="body" sz="quarter" idx="13" hasCustomPrompt="1"/>
          </p:nvPr>
        </p:nvSpPr>
        <p:spPr bwMode="gray">
          <a:xfrm>
            <a:off x="540000" y="1026188"/>
            <a:ext cx="11109600" cy="485812"/>
          </a:xfrm>
        </p:spPr>
        <p:txBody>
          <a:bodyPr/>
          <a:lstStyle>
            <a:lvl1pPr marL="0" indent="0">
              <a:buFont typeface="Arial" panose="020B0604020202020204" pitchFamily="34" charset="0"/>
              <a:buNone/>
              <a:defRPr baseline="0">
                <a:solidFill>
                  <a:schemeClr val="bg1">
                    <a:lumMod val="50000"/>
                  </a:schemeClr>
                </a:solidFill>
              </a:defRPr>
            </a:lvl1pPr>
          </a:lstStyle>
          <a:p>
            <a:r>
              <a:rPr lang="de-DE" noProof="0" dirty="0"/>
              <a:t>Geben Sie Ihren Untertitel ein</a:t>
            </a:r>
          </a:p>
        </p:txBody>
      </p:sp>
      <p:sp>
        <p:nvSpPr>
          <p:cNvPr id="27" name="Inhalt 1"/>
          <p:cNvSpPr>
            <a:spLocks noGrp="1"/>
          </p:cNvSpPr>
          <p:nvPr>
            <p:ph idx="1"/>
          </p:nvPr>
        </p:nvSpPr>
        <p:spPr bwMode="gray">
          <a:xfrm>
            <a:off x="540000" y="1512000"/>
            <a:ext cx="11109600" cy="2070000"/>
          </a:xfrm>
        </p:spPr>
        <p:txBody>
          <a:bodyPr/>
          <a:lstStyle/>
          <a:p>
            <a:pPr lvl="0"/>
            <a:r>
              <a:rPr lang="de-DE" noProof="0" smtClean="0"/>
              <a:t>Textmasterformat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de-DE" noProof="0" dirty="0"/>
          </a:p>
        </p:txBody>
      </p:sp>
      <p:sp>
        <p:nvSpPr>
          <p:cNvPr id="12" name="Dekorelement 1"/>
          <p:cNvSpPr>
            <a:spLocks noGrp="1"/>
          </p:cNvSpPr>
          <p:nvPr>
            <p:ph type="body" sz="quarter" idx="10" hasCustomPrompt="1"/>
          </p:nvPr>
        </p:nvSpPr>
        <p:spPr bwMode="gray">
          <a:xfrm>
            <a:off x="540000" y="3740400"/>
            <a:ext cx="18000" cy="2070000"/>
          </a:xfrm>
          <a:prstGeom prst="rect">
            <a:avLst/>
          </a:prstGeom>
          <a:solidFill>
            <a:schemeClr val="bg1">
              <a:lumMod val="75000"/>
            </a:schemeClr>
          </a:solidFill>
        </p:spPr>
        <p:txBody>
          <a:bodyPr vert="horz" lIns="0" tIns="0" rIns="0" bIns="0" rtlCol="0">
            <a:noAutofit/>
          </a:bodyPr>
          <a:lstStyle>
            <a:lvl1pPr marL="270000" indent="-270000">
              <a:buNone/>
              <a:defRPr lang="de-DE" noProof="0" dirty="0"/>
            </a:lvl1pPr>
          </a:lstStyle>
          <a:p>
            <a:pPr marL="0" lvl="0" indent="0"/>
            <a:r>
              <a:rPr lang="de-DE" noProof="0" dirty="0"/>
              <a:t> </a:t>
            </a:r>
          </a:p>
        </p:txBody>
      </p:sp>
      <p:sp>
        <p:nvSpPr>
          <p:cNvPr id="45" name="Inhalt 2"/>
          <p:cNvSpPr>
            <a:spLocks noGrp="1"/>
          </p:cNvSpPr>
          <p:nvPr>
            <p:ph sz="half" idx="15"/>
          </p:nvPr>
        </p:nvSpPr>
        <p:spPr bwMode="gray">
          <a:xfrm>
            <a:off x="540000" y="3740400"/>
            <a:ext cx="2106000" cy="2070000"/>
          </a:xfrm>
          <a:noFill/>
        </p:spPr>
        <p:txBody>
          <a:bodyPr lIns="252000" tIns="252000" rIns="252000" bIns="252000"/>
          <a:lstStyle>
            <a:lvl1pPr marL="0" indent="0">
              <a:buNone/>
              <a:defRPr sz="1600"/>
            </a:lvl1pPr>
            <a:lvl2pPr marL="450000" indent="0">
              <a:buNone/>
              <a:defRPr sz="1600"/>
            </a:lvl2pPr>
            <a:lvl3pPr marL="810000" indent="0">
              <a:buNone/>
              <a:defRPr sz="1400"/>
            </a:lvl3pPr>
            <a:lvl4pPr marL="1170000" indent="0">
              <a:buNone/>
              <a:defRPr sz="1200"/>
            </a:lvl4pPr>
            <a:lvl5pPr marL="1530000" indent="0">
              <a:buNone/>
              <a:defRPr sz="1200"/>
            </a:lvl5pPr>
            <a:lvl6pPr>
              <a:defRPr sz="1600"/>
            </a:lvl6pPr>
            <a:lvl7pPr>
              <a:defRPr sz="1600"/>
            </a:lvl7pPr>
            <a:lvl8pPr>
              <a:defRPr sz="1600"/>
            </a:lvl8pPr>
            <a:lvl9pPr>
              <a:defRPr sz="1600"/>
            </a:lvl9pPr>
          </a:lstStyle>
          <a:p>
            <a:pPr lvl="0"/>
            <a:r>
              <a:rPr lang="de-DE" noProof="0" smtClean="0"/>
              <a:t>Textmasterformat bearbeiten</a:t>
            </a:r>
          </a:p>
        </p:txBody>
      </p:sp>
      <p:sp>
        <p:nvSpPr>
          <p:cNvPr id="14" name="Dekorelement 2"/>
          <p:cNvSpPr>
            <a:spLocks noGrp="1"/>
          </p:cNvSpPr>
          <p:nvPr>
            <p:ph type="body" sz="quarter" idx="20" hasCustomPrompt="1"/>
          </p:nvPr>
        </p:nvSpPr>
        <p:spPr bwMode="gray">
          <a:xfrm>
            <a:off x="2790900" y="3740400"/>
            <a:ext cx="18000" cy="2070000"/>
          </a:xfrm>
          <a:prstGeom prst="rect">
            <a:avLst/>
          </a:prstGeom>
          <a:solidFill>
            <a:schemeClr val="bg1">
              <a:lumMod val="75000"/>
            </a:schemeClr>
          </a:solidFill>
        </p:spPr>
        <p:txBody>
          <a:bodyPr vert="horz" lIns="0" tIns="0" rIns="0" bIns="0" rtlCol="0">
            <a:noAutofit/>
          </a:bodyPr>
          <a:lstStyle>
            <a:lvl1pPr marL="270000" indent="-270000">
              <a:buNone/>
              <a:defRPr lang="de-DE" noProof="0" dirty="0"/>
            </a:lvl1pPr>
          </a:lstStyle>
          <a:p>
            <a:pPr marL="0" lvl="0" indent="0"/>
            <a:r>
              <a:rPr lang="de-DE" noProof="0" dirty="0"/>
              <a:t> </a:t>
            </a:r>
          </a:p>
        </p:txBody>
      </p:sp>
      <p:sp>
        <p:nvSpPr>
          <p:cNvPr id="46" name="Inhalt 3"/>
          <p:cNvSpPr>
            <a:spLocks noGrp="1"/>
          </p:cNvSpPr>
          <p:nvPr>
            <p:ph sz="half" idx="16"/>
          </p:nvPr>
        </p:nvSpPr>
        <p:spPr bwMode="gray">
          <a:xfrm>
            <a:off x="2790900" y="3740400"/>
            <a:ext cx="2106000" cy="2070000"/>
          </a:xfrm>
          <a:noFill/>
        </p:spPr>
        <p:txBody>
          <a:bodyPr lIns="252000" tIns="252000" rIns="252000" bIns="252000"/>
          <a:lstStyle>
            <a:lvl1pPr marL="0" indent="0">
              <a:buNone/>
              <a:defRPr sz="1600"/>
            </a:lvl1pPr>
            <a:lvl2pPr marL="450000" indent="0">
              <a:buNone/>
              <a:defRPr sz="1600"/>
            </a:lvl2pPr>
            <a:lvl3pPr marL="810000" indent="0">
              <a:buNone/>
              <a:defRPr sz="1400"/>
            </a:lvl3pPr>
            <a:lvl4pPr marL="1170000" indent="0">
              <a:buNone/>
              <a:defRPr sz="1200"/>
            </a:lvl4pPr>
            <a:lvl5pPr marL="1530000" indent="0">
              <a:buNone/>
              <a:defRPr sz="1200"/>
            </a:lvl5pPr>
            <a:lvl6pPr>
              <a:defRPr sz="1600"/>
            </a:lvl6pPr>
            <a:lvl7pPr>
              <a:defRPr sz="1600"/>
            </a:lvl7pPr>
            <a:lvl8pPr>
              <a:defRPr sz="1600"/>
            </a:lvl8pPr>
            <a:lvl9pPr>
              <a:defRPr sz="1600"/>
            </a:lvl9pPr>
          </a:lstStyle>
          <a:p>
            <a:pPr lvl="0"/>
            <a:r>
              <a:rPr lang="de-DE" noProof="0" smtClean="0"/>
              <a:t>Textmasterformat bearbeiten</a:t>
            </a:r>
          </a:p>
        </p:txBody>
      </p:sp>
      <p:sp>
        <p:nvSpPr>
          <p:cNvPr id="15" name="Dekorelement 3"/>
          <p:cNvSpPr>
            <a:spLocks noGrp="1"/>
          </p:cNvSpPr>
          <p:nvPr>
            <p:ph type="body" sz="quarter" idx="21" hasCustomPrompt="1"/>
          </p:nvPr>
        </p:nvSpPr>
        <p:spPr bwMode="gray">
          <a:xfrm>
            <a:off x="5041800" y="3740400"/>
            <a:ext cx="18000" cy="2070000"/>
          </a:xfrm>
          <a:prstGeom prst="rect">
            <a:avLst/>
          </a:prstGeom>
          <a:solidFill>
            <a:schemeClr val="bg1">
              <a:lumMod val="75000"/>
            </a:schemeClr>
          </a:solidFill>
        </p:spPr>
        <p:txBody>
          <a:bodyPr vert="horz" lIns="0" tIns="0" rIns="0" bIns="0" rtlCol="0">
            <a:noAutofit/>
          </a:bodyPr>
          <a:lstStyle>
            <a:lvl1pPr marL="270000" indent="-270000">
              <a:buNone/>
              <a:defRPr lang="de-DE" noProof="0" dirty="0"/>
            </a:lvl1pPr>
          </a:lstStyle>
          <a:p>
            <a:pPr marL="0" lvl="0" indent="0"/>
            <a:r>
              <a:rPr lang="de-DE" noProof="0" dirty="0"/>
              <a:t> </a:t>
            </a:r>
          </a:p>
        </p:txBody>
      </p:sp>
      <p:sp>
        <p:nvSpPr>
          <p:cNvPr id="47" name="Inhalt 4"/>
          <p:cNvSpPr>
            <a:spLocks noGrp="1"/>
          </p:cNvSpPr>
          <p:nvPr>
            <p:ph sz="half" idx="17"/>
          </p:nvPr>
        </p:nvSpPr>
        <p:spPr bwMode="gray">
          <a:xfrm>
            <a:off x="5041800" y="3740400"/>
            <a:ext cx="2106000" cy="2070000"/>
          </a:xfrm>
          <a:noFill/>
        </p:spPr>
        <p:txBody>
          <a:bodyPr lIns="252000" tIns="252000" rIns="252000" bIns="252000"/>
          <a:lstStyle>
            <a:lvl1pPr marL="0" indent="0">
              <a:buNone/>
              <a:defRPr sz="1600"/>
            </a:lvl1pPr>
            <a:lvl2pPr marL="450000" indent="0">
              <a:buNone/>
              <a:defRPr sz="1600"/>
            </a:lvl2pPr>
            <a:lvl3pPr marL="810000" indent="0">
              <a:buNone/>
              <a:defRPr sz="1400"/>
            </a:lvl3pPr>
            <a:lvl4pPr marL="1170000" indent="0">
              <a:buNone/>
              <a:defRPr sz="1200"/>
            </a:lvl4pPr>
            <a:lvl5pPr marL="1530000" indent="0">
              <a:buNone/>
              <a:defRPr sz="1200"/>
            </a:lvl5pPr>
            <a:lvl6pPr>
              <a:defRPr sz="1600"/>
            </a:lvl6pPr>
            <a:lvl7pPr>
              <a:defRPr sz="1600"/>
            </a:lvl7pPr>
            <a:lvl8pPr>
              <a:defRPr sz="1600"/>
            </a:lvl8pPr>
            <a:lvl9pPr>
              <a:defRPr sz="1600"/>
            </a:lvl9pPr>
          </a:lstStyle>
          <a:p>
            <a:pPr lvl="0"/>
            <a:r>
              <a:rPr lang="de-DE" noProof="0" smtClean="0"/>
              <a:t>Textmasterformat bearbeiten</a:t>
            </a:r>
          </a:p>
        </p:txBody>
      </p:sp>
      <p:sp>
        <p:nvSpPr>
          <p:cNvPr id="25" name="Dekorelement 4"/>
          <p:cNvSpPr>
            <a:spLocks noGrp="1"/>
          </p:cNvSpPr>
          <p:nvPr>
            <p:ph type="body" sz="quarter" idx="52" hasCustomPrompt="1"/>
          </p:nvPr>
        </p:nvSpPr>
        <p:spPr bwMode="gray">
          <a:xfrm>
            <a:off x="7292700" y="3733050"/>
            <a:ext cx="18000" cy="2070000"/>
          </a:xfrm>
          <a:prstGeom prst="rect">
            <a:avLst/>
          </a:prstGeom>
          <a:solidFill>
            <a:schemeClr val="bg1">
              <a:lumMod val="75000"/>
            </a:schemeClr>
          </a:solidFill>
        </p:spPr>
        <p:txBody>
          <a:bodyPr vert="horz" lIns="0" tIns="0" rIns="0" bIns="0" rtlCol="0">
            <a:noAutofit/>
          </a:bodyPr>
          <a:lstStyle>
            <a:lvl1pPr marL="270000" indent="-270000">
              <a:buNone/>
              <a:defRPr lang="de-DE" noProof="0" dirty="0"/>
            </a:lvl1pPr>
          </a:lstStyle>
          <a:p>
            <a:pPr marL="0" lvl="0" indent="0"/>
            <a:r>
              <a:rPr lang="de-DE" noProof="0" dirty="0"/>
              <a:t> </a:t>
            </a:r>
          </a:p>
        </p:txBody>
      </p:sp>
      <p:sp>
        <p:nvSpPr>
          <p:cNvPr id="23" name="Inhalt 5"/>
          <p:cNvSpPr>
            <a:spLocks noGrp="1"/>
          </p:cNvSpPr>
          <p:nvPr>
            <p:ph sz="half" idx="47"/>
          </p:nvPr>
        </p:nvSpPr>
        <p:spPr bwMode="gray">
          <a:xfrm>
            <a:off x="7292700" y="3733050"/>
            <a:ext cx="2106000" cy="2077200"/>
          </a:xfrm>
          <a:noFill/>
        </p:spPr>
        <p:txBody>
          <a:bodyPr vert="horz" lIns="252000" tIns="252000" rIns="252000" bIns="252000" rtlCol="0">
            <a:noAutofit/>
          </a:bodyPr>
          <a:lstStyle>
            <a:lvl1pPr>
              <a:defRPr lang="de-DE" sz="1600" noProof="0" dirty="0" smtClean="0"/>
            </a:lvl1pPr>
          </a:lstStyle>
          <a:p>
            <a:pPr marL="0" lvl="0" indent="0">
              <a:buNone/>
            </a:pPr>
            <a:r>
              <a:rPr lang="de-DE" noProof="0" smtClean="0"/>
              <a:t>Textmasterformat bearbeiten</a:t>
            </a:r>
          </a:p>
        </p:txBody>
      </p:sp>
      <p:sp>
        <p:nvSpPr>
          <p:cNvPr id="26" name="Dekorelement 5"/>
          <p:cNvSpPr>
            <a:spLocks noGrp="1"/>
          </p:cNvSpPr>
          <p:nvPr>
            <p:ph type="body" sz="quarter" idx="53" hasCustomPrompt="1"/>
          </p:nvPr>
        </p:nvSpPr>
        <p:spPr bwMode="gray">
          <a:xfrm>
            <a:off x="9543600" y="3733050"/>
            <a:ext cx="18000" cy="2070000"/>
          </a:xfrm>
          <a:prstGeom prst="rect">
            <a:avLst/>
          </a:prstGeom>
          <a:solidFill>
            <a:schemeClr val="bg1">
              <a:lumMod val="75000"/>
            </a:schemeClr>
          </a:solidFill>
        </p:spPr>
        <p:txBody>
          <a:bodyPr vert="horz" lIns="0" tIns="0" rIns="0" bIns="0" rtlCol="0">
            <a:noAutofit/>
          </a:bodyPr>
          <a:lstStyle>
            <a:lvl1pPr marL="270000" indent="-270000">
              <a:buNone/>
              <a:defRPr lang="de-DE" noProof="0" dirty="0"/>
            </a:lvl1pPr>
          </a:lstStyle>
          <a:p>
            <a:pPr marL="0" lvl="0" indent="0"/>
            <a:r>
              <a:rPr lang="de-DE" noProof="0" dirty="0"/>
              <a:t> </a:t>
            </a:r>
          </a:p>
        </p:txBody>
      </p:sp>
      <p:sp>
        <p:nvSpPr>
          <p:cNvPr id="24" name="Inhalt 6"/>
          <p:cNvSpPr>
            <a:spLocks noGrp="1"/>
          </p:cNvSpPr>
          <p:nvPr>
            <p:ph sz="half" idx="51"/>
          </p:nvPr>
        </p:nvSpPr>
        <p:spPr bwMode="gray">
          <a:xfrm>
            <a:off x="9543600" y="3733050"/>
            <a:ext cx="2106000" cy="2077200"/>
          </a:xfrm>
          <a:noFill/>
        </p:spPr>
        <p:txBody>
          <a:bodyPr vert="horz" lIns="252000" tIns="252000" rIns="252000" bIns="252000" rtlCol="0">
            <a:noAutofit/>
          </a:bodyPr>
          <a:lstStyle>
            <a:lvl1pPr>
              <a:defRPr lang="de-DE" sz="1600" noProof="0" dirty="0" smtClean="0"/>
            </a:lvl1pPr>
          </a:lstStyle>
          <a:p>
            <a:pPr marL="0" lvl="0" indent="0">
              <a:buNone/>
            </a:pPr>
            <a:r>
              <a:rPr lang="de-DE" noProof="0" smtClean="0"/>
              <a:t>Textmasterformat bearbeiten</a:t>
            </a:r>
          </a:p>
        </p:txBody>
      </p:sp>
      <p:sp>
        <p:nvSpPr>
          <p:cNvPr id="8" name="Foliennummer"/>
          <p:cNvSpPr>
            <a:spLocks noGrp="1"/>
          </p:cNvSpPr>
          <p:nvPr>
            <p:ph type="sldNum" sz="quarter" idx="19"/>
          </p:nvPr>
        </p:nvSpPr>
        <p:spPr bwMode="gray"/>
        <p:txBody>
          <a:bodyPr/>
          <a:lstStyle/>
          <a:p>
            <a:fld id="{02CEFE82-39F2-4F47-8A0C-D5AB3496FA5C}" type="slidenum">
              <a:rPr lang="de-DE" noProof="0" smtClean="0"/>
              <a:pPr/>
              <a:t>‹Nr.›</a:t>
            </a:fld>
            <a:endParaRPr lang="de-DE" noProof="0" dirty="0"/>
          </a:p>
        </p:txBody>
      </p:sp>
    </p:spTree>
    <p:extLst>
      <p:ext uri="{BB962C8B-B14F-4D97-AF65-F5344CB8AC3E}">
        <p14:creationId xmlns:p14="http://schemas.microsoft.com/office/powerpoint/2010/main" val="470598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2_Titel, Bild und Inhalt">
    <p:spTree>
      <p:nvGrpSpPr>
        <p:cNvPr id="1" name=""/>
        <p:cNvGrpSpPr/>
        <p:nvPr/>
      </p:nvGrpSpPr>
      <p:grpSpPr>
        <a:xfrm>
          <a:off x="0" y="0"/>
          <a:ext cx="0" cy="0"/>
          <a:chOff x="0" y="0"/>
          <a:chExt cx="0" cy="0"/>
        </a:xfrm>
      </p:grpSpPr>
      <p:sp>
        <p:nvSpPr>
          <p:cNvPr id="2" name="Titel"/>
          <p:cNvSpPr>
            <a:spLocks noGrp="1"/>
          </p:cNvSpPr>
          <p:nvPr>
            <p:ph type="title"/>
          </p:nvPr>
        </p:nvSpPr>
        <p:spPr bwMode="gray">
          <a:xfrm>
            <a:off x="540000" y="432000"/>
            <a:ext cx="11109600" cy="540000"/>
          </a:xfrm>
        </p:spPr>
        <p:txBody>
          <a:bodyPr/>
          <a:lstStyle/>
          <a:p>
            <a:r>
              <a:rPr lang="de-DE" noProof="0" smtClean="0"/>
              <a:t>Titelmasterformat durch Klicken bearbeiten</a:t>
            </a:r>
            <a:endParaRPr lang="de-DE" noProof="0" dirty="0"/>
          </a:p>
        </p:txBody>
      </p:sp>
      <p:sp>
        <p:nvSpPr>
          <p:cNvPr id="8" name="Untertitel"/>
          <p:cNvSpPr>
            <a:spLocks noGrp="1"/>
          </p:cNvSpPr>
          <p:nvPr>
            <p:ph type="body" sz="quarter" idx="13" hasCustomPrompt="1"/>
          </p:nvPr>
        </p:nvSpPr>
        <p:spPr bwMode="gray">
          <a:xfrm>
            <a:off x="540000" y="1026000"/>
            <a:ext cx="11109600" cy="486000"/>
          </a:xfrm>
        </p:spPr>
        <p:txBody>
          <a:bodyPr/>
          <a:lstStyle>
            <a:lvl1pPr marL="0" indent="0">
              <a:buNone/>
              <a:defRPr baseline="0">
                <a:solidFill>
                  <a:srgbClr val="7F7F7F"/>
                </a:solidFill>
              </a:defRPr>
            </a:lvl1pPr>
          </a:lstStyle>
          <a:p>
            <a:r>
              <a:rPr lang="de-DE" noProof="0" dirty="0"/>
              <a:t>Geben Sie Ihren Untertitel ein</a:t>
            </a:r>
          </a:p>
        </p:txBody>
      </p:sp>
      <p:sp>
        <p:nvSpPr>
          <p:cNvPr id="10" name="Bild 1"/>
          <p:cNvSpPr>
            <a:spLocks noGrp="1" noChangeAspect="1"/>
          </p:cNvSpPr>
          <p:nvPr>
            <p:ph type="pic" sz="quarter" idx="16"/>
          </p:nvPr>
        </p:nvSpPr>
        <p:spPr bwMode="gray">
          <a:xfrm>
            <a:off x="0" y="1512000"/>
            <a:ext cx="4050000" cy="4298400"/>
          </a:xfrm>
          <a:solidFill>
            <a:schemeClr val="bg1">
              <a:lumMod val="85000"/>
            </a:schemeClr>
          </a:solidFill>
        </p:spPr>
        <p:txBody>
          <a:bodyPr lIns="144000" tIns="144000" rIns="144000" bIns="144000"/>
          <a:lstStyle>
            <a:lvl1pPr marL="0" indent="0">
              <a:buNone/>
              <a:defRPr/>
            </a:lvl1pPr>
          </a:lstStyle>
          <a:p>
            <a:r>
              <a:rPr lang="de-DE" noProof="0" dirty="0" smtClean="0"/>
              <a:t>Bild durch Klicken auf Symbol hinzufügen</a:t>
            </a:r>
            <a:endParaRPr lang="de-DE" noProof="0" dirty="0"/>
          </a:p>
        </p:txBody>
      </p:sp>
      <p:sp>
        <p:nvSpPr>
          <p:cNvPr id="37" name="Inhalt"/>
          <p:cNvSpPr>
            <a:spLocks noGrp="1"/>
          </p:cNvSpPr>
          <p:nvPr>
            <p:ph sz="half" idx="14"/>
          </p:nvPr>
        </p:nvSpPr>
        <p:spPr bwMode="gray">
          <a:xfrm>
            <a:off x="4070207" y="1512000"/>
            <a:ext cx="4050000" cy="4298400"/>
          </a:xfrm>
          <a:solidFill>
            <a:schemeClr val="tx2"/>
          </a:solidFill>
        </p:spPr>
        <p:txBody>
          <a:bodyPr lIns="360000" tIns="360000" rIns="360000" bIns="360000" anchor="ctr"/>
          <a:lstStyle>
            <a:lvl1pPr marL="0" indent="0" algn="ctr">
              <a:buNone/>
              <a:defRPr sz="22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800"/>
            </a:lvl6pPr>
            <a:lvl7pPr>
              <a:defRPr sz="1800"/>
            </a:lvl7pPr>
            <a:lvl8pPr>
              <a:defRPr sz="1800"/>
            </a:lvl8pPr>
            <a:lvl9pPr>
              <a:defRPr sz="1800"/>
            </a:lvl9pPr>
          </a:lstStyle>
          <a:p>
            <a:pPr lvl="0"/>
            <a:r>
              <a:rPr lang="de-DE" noProof="0" smtClean="0"/>
              <a:t>Textmasterformat bearbeiten</a:t>
            </a:r>
          </a:p>
        </p:txBody>
      </p:sp>
      <p:sp>
        <p:nvSpPr>
          <p:cNvPr id="11" name="Bild 2"/>
          <p:cNvSpPr>
            <a:spLocks noGrp="1" noChangeAspect="1"/>
          </p:cNvSpPr>
          <p:nvPr>
            <p:ph type="pic" sz="quarter" idx="17"/>
          </p:nvPr>
        </p:nvSpPr>
        <p:spPr bwMode="gray">
          <a:xfrm>
            <a:off x="8140413" y="1512000"/>
            <a:ext cx="4050000" cy="4298400"/>
          </a:xfrm>
          <a:solidFill>
            <a:schemeClr val="bg1">
              <a:lumMod val="85000"/>
            </a:schemeClr>
          </a:solidFill>
        </p:spPr>
        <p:txBody>
          <a:bodyPr lIns="144000" tIns="144000" rIns="144000" bIns="144000"/>
          <a:lstStyle>
            <a:lvl1pPr marL="0" indent="0">
              <a:buNone/>
              <a:defRPr/>
            </a:lvl1pPr>
          </a:lstStyle>
          <a:p>
            <a:r>
              <a:rPr lang="de-DE" noProof="0" dirty="0" smtClean="0"/>
              <a:t>Bild durch Klicken auf Symbol hinzufügen</a:t>
            </a:r>
            <a:endParaRPr lang="de-DE" noProof="0" dirty="0"/>
          </a:p>
        </p:txBody>
      </p:sp>
      <p:sp>
        <p:nvSpPr>
          <p:cNvPr id="7" name="Foliennummer"/>
          <p:cNvSpPr>
            <a:spLocks noGrp="1"/>
          </p:cNvSpPr>
          <p:nvPr>
            <p:ph type="sldNum" sz="quarter" idx="12"/>
          </p:nvPr>
        </p:nvSpPr>
        <p:spPr bwMode="gray"/>
        <p:txBody>
          <a:bodyPr/>
          <a:lstStyle/>
          <a:p>
            <a:fld id="{02CEFE82-39F2-4F47-8A0C-D5AB3496FA5C}" type="slidenum">
              <a:rPr lang="de-DE" noProof="0" smtClean="0"/>
              <a:t>‹Nr.›</a:t>
            </a:fld>
            <a:endParaRPr lang="de-DE" noProof="0" dirty="0"/>
          </a:p>
        </p:txBody>
      </p:sp>
    </p:spTree>
    <p:extLst>
      <p:ext uri="{BB962C8B-B14F-4D97-AF65-F5344CB8AC3E}">
        <p14:creationId xmlns:p14="http://schemas.microsoft.com/office/powerpoint/2010/main" val="546733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image" Target="../media/image2.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1.jpeg"/><Relationship Id="rId2" Type="http://schemas.openxmlformats.org/officeDocument/2006/relationships/slideLayout" Target="../slideLayouts/slideLayout14.xml"/><Relationship Id="rId16"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image" Target="../media/image2.jpg"/><Relationship Id="rId2" Type="http://schemas.openxmlformats.org/officeDocument/2006/relationships/slideLayout" Target="../slideLayouts/slideLayout29.xml"/><Relationship Id="rId16" Type="http://schemas.openxmlformats.org/officeDocument/2006/relationships/image" Target="../media/image1.jpeg"/><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theme" Target="../theme/theme3.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42" name="Dekorbalken orange"/>
          <p:cNvSpPr>
            <a:spLocks noChangeAspect="1"/>
          </p:cNvSpPr>
          <p:nvPr/>
        </p:nvSpPr>
        <p:spPr bwMode="gray">
          <a:xfrm>
            <a:off x="813" y="0"/>
            <a:ext cx="12189600" cy="1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noProof="0" dirty="0"/>
          </a:p>
        </p:txBody>
      </p:sp>
      <p:pic>
        <p:nvPicPr>
          <p:cNvPr id="44" name="Dekorbalken grau"/>
          <p:cNvPicPr preferRelativeResize="0">
            <a:picLocks/>
          </p:cNvPicPr>
          <p:nvPr/>
        </p:nvPicPr>
        <p:blipFill rotWithShape="1">
          <a:blip r:embed="rId14"/>
          <a:srcRect t="44519" b="44519"/>
          <a:stretch/>
        </p:blipFill>
        <p:spPr bwMode="gray">
          <a:xfrm>
            <a:off x="794" y="6714000"/>
            <a:ext cx="12189600" cy="144000"/>
          </a:xfrm>
          <a:prstGeom prst="rect">
            <a:avLst/>
          </a:prstGeom>
        </p:spPr>
      </p:pic>
      <p:sp>
        <p:nvSpPr>
          <p:cNvPr id="2" name="Titel"/>
          <p:cNvSpPr>
            <a:spLocks noGrp="1"/>
          </p:cNvSpPr>
          <p:nvPr>
            <p:ph type="title"/>
          </p:nvPr>
        </p:nvSpPr>
        <p:spPr bwMode="gray">
          <a:xfrm>
            <a:off x="540000" y="432000"/>
            <a:ext cx="11109600" cy="540000"/>
          </a:xfrm>
          <a:prstGeom prst="rect">
            <a:avLst/>
          </a:prstGeom>
        </p:spPr>
        <p:txBody>
          <a:bodyPr vert="horz" lIns="0" tIns="0" rIns="2700000" bIns="0" rtlCol="0" anchor="t">
            <a:noAutofit/>
          </a:bodyPr>
          <a:lstStyle/>
          <a:p>
            <a:r>
              <a:rPr lang="de-DE" noProof="0" dirty="0"/>
              <a:t>Titelmasterformat durch Klicken bearbeiten</a:t>
            </a:r>
          </a:p>
        </p:txBody>
      </p:sp>
      <p:sp>
        <p:nvSpPr>
          <p:cNvPr id="3" name="Inhalt"/>
          <p:cNvSpPr>
            <a:spLocks noGrp="1"/>
          </p:cNvSpPr>
          <p:nvPr>
            <p:ph type="body" idx="1"/>
          </p:nvPr>
        </p:nvSpPr>
        <p:spPr bwMode="gray">
          <a:xfrm>
            <a:off x="540000" y="1512000"/>
            <a:ext cx="11109600" cy="4298400"/>
          </a:xfrm>
          <a:prstGeom prst="rect">
            <a:avLst/>
          </a:prstGeom>
        </p:spPr>
        <p:txBody>
          <a:bodyPr vert="horz" lIns="0" tIns="0" rIns="0" bIns="0" rtlCol="0">
            <a:noAutofit/>
          </a:body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cxnSp>
        <p:nvCxnSpPr>
          <p:cNvPr id="7" name="Linie"/>
          <p:cNvCxnSpPr/>
          <p:nvPr/>
        </p:nvCxnSpPr>
        <p:spPr bwMode="gray">
          <a:xfrm flipV="1">
            <a:off x="11241696" y="6329618"/>
            <a:ext cx="0" cy="180000"/>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6" name="Foliennummer"/>
          <p:cNvSpPr>
            <a:spLocks noGrp="1"/>
          </p:cNvSpPr>
          <p:nvPr>
            <p:ph type="sldNum" sz="quarter" idx="4"/>
          </p:nvPr>
        </p:nvSpPr>
        <p:spPr bwMode="gray">
          <a:xfrm>
            <a:off x="11353456" y="6220488"/>
            <a:ext cx="296144" cy="295512"/>
          </a:xfrm>
          <a:prstGeom prst="rect">
            <a:avLst/>
          </a:prstGeom>
        </p:spPr>
        <p:txBody>
          <a:bodyPr vert="horz" lIns="0" tIns="0" rIns="0" bIns="0" rtlCol="0" anchor="b"/>
          <a:lstStyle>
            <a:lvl1pPr algn="r">
              <a:defRPr sz="1200" b="1">
                <a:solidFill>
                  <a:schemeClr val="accent1"/>
                </a:solidFill>
              </a:defRPr>
            </a:lvl1pPr>
          </a:lstStyle>
          <a:p>
            <a:fld id="{02CEFE82-39F2-4F47-8A0C-D5AB3496FA5C}" type="slidenum">
              <a:rPr lang="de-DE" smtClean="0"/>
              <a:pPr/>
              <a:t>‹Nr.›</a:t>
            </a:fld>
            <a:endParaRPr lang="de-DE" dirty="0"/>
          </a:p>
        </p:txBody>
      </p:sp>
      <p:grpSp>
        <p:nvGrpSpPr>
          <p:cNvPr id="26" name="Hilfslinien"/>
          <p:cNvGrpSpPr/>
          <p:nvPr/>
        </p:nvGrpSpPr>
        <p:grpSpPr bwMode="gray">
          <a:xfrm>
            <a:off x="-1129004" y="-737252"/>
            <a:ext cx="12778605" cy="6547652"/>
            <a:chOff x="-1129004" y="-737252"/>
            <a:chExt cx="12778605" cy="6547652"/>
          </a:xfrm>
        </p:grpSpPr>
        <p:grpSp>
          <p:nvGrpSpPr>
            <p:cNvPr id="11" name="Hilfslinie"/>
            <p:cNvGrpSpPr/>
            <p:nvPr userDrawn="1"/>
          </p:nvGrpSpPr>
          <p:grpSpPr bwMode="gray">
            <a:xfrm>
              <a:off x="540000" y="-737252"/>
              <a:ext cx="1124339" cy="720000"/>
              <a:chOff x="540000" y="-737252"/>
              <a:chExt cx="1124339" cy="720000"/>
            </a:xfrm>
          </p:grpSpPr>
          <p:cxnSp>
            <p:nvCxnSpPr>
              <p:cNvPr id="24" name="Line"/>
              <p:cNvCxnSpPr/>
              <p:nvPr userDrawn="1"/>
            </p:nvCxnSpPr>
            <p:spPr bwMode="gray">
              <a:xfrm flipV="1">
                <a:off x="540002" y="-737252"/>
                <a:ext cx="0" cy="72000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5" name="Text"/>
              <p:cNvSpPr txBox="1"/>
              <p:nvPr userDrawn="1"/>
            </p:nvSpPr>
            <p:spPr bwMode="gray">
              <a:xfrm>
                <a:off x="540000" y="-720000"/>
                <a:ext cx="1124339" cy="540000"/>
              </a:xfrm>
              <a:prstGeom prst="rect">
                <a:avLst/>
              </a:prstGeom>
              <a:noFill/>
            </p:spPr>
            <p:txBody>
              <a:bodyPr wrap="square" lIns="72000" tIns="0" rIns="0" bIns="0" rtlCol="0">
                <a:noAutofit/>
              </a:bodyPr>
              <a:lstStyle/>
              <a:p>
                <a:pPr>
                  <a:lnSpc>
                    <a:spcPct val="90000"/>
                  </a:lnSpc>
                  <a:spcAft>
                    <a:spcPts val="1000"/>
                  </a:spcAft>
                </a:pPr>
                <a:r>
                  <a:rPr lang="de-DE" sz="1000" noProof="0" dirty="0"/>
                  <a:t>Position </a:t>
                </a:r>
                <a:br>
                  <a:rPr lang="de-DE" sz="1000" noProof="0" dirty="0"/>
                </a:br>
                <a:r>
                  <a:rPr lang="de-DE" sz="1000" noProof="0" dirty="0"/>
                  <a:t>Hilfslinie:</a:t>
                </a:r>
                <a:r>
                  <a:rPr lang="de-DE" sz="1000" baseline="0" noProof="0" dirty="0"/>
                  <a:t> </a:t>
                </a:r>
                <a:r>
                  <a:rPr lang="de-DE" sz="1000" noProof="0" dirty="0"/>
                  <a:t>15,42</a:t>
                </a:r>
              </a:p>
            </p:txBody>
          </p:sp>
        </p:grpSp>
        <p:grpSp>
          <p:nvGrpSpPr>
            <p:cNvPr id="12" name="Hilfslinie"/>
            <p:cNvGrpSpPr/>
            <p:nvPr userDrawn="1"/>
          </p:nvGrpSpPr>
          <p:grpSpPr bwMode="gray">
            <a:xfrm>
              <a:off x="10426791" y="-737252"/>
              <a:ext cx="1222810" cy="720000"/>
              <a:chOff x="10426791" y="-737252"/>
              <a:chExt cx="1222810" cy="720000"/>
            </a:xfrm>
          </p:grpSpPr>
          <p:cxnSp>
            <p:nvCxnSpPr>
              <p:cNvPr id="22" name="Line"/>
              <p:cNvCxnSpPr/>
              <p:nvPr userDrawn="1"/>
            </p:nvCxnSpPr>
            <p:spPr bwMode="gray">
              <a:xfrm flipV="1">
                <a:off x="11649601" y="-737252"/>
                <a:ext cx="0" cy="72000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Text"/>
              <p:cNvSpPr txBox="1"/>
              <p:nvPr userDrawn="1"/>
            </p:nvSpPr>
            <p:spPr bwMode="gray">
              <a:xfrm>
                <a:off x="10426791" y="-720000"/>
                <a:ext cx="1222810" cy="540000"/>
              </a:xfrm>
              <a:prstGeom prst="rect">
                <a:avLst/>
              </a:prstGeom>
              <a:noFill/>
            </p:spPr>
            <p:txBody>
              <a:bodyPr wrap="square" lIns="0" tIns="0" rIns="72000" bIns="0" rtlCol="0">
                <a:noAutofit/>
              </a:bodyPr>
              <a:lstStyle/>
              <a:p>
                <a:pPr algn="r">
                  <a:lnSpc>
                    <a:spcPct val="90000"/>
                  </a:lnSpc>
                  <a:spcAft>
                    <a:spcPts val="1000"/>
                  </a:spcAft>
                </a:pPr>
                <a:r>
                  <a:rPr lang="de-DE" sz="1000" noProof="0" dirty="0"/>
                  <a:t>Position </a:t>
                </a:r>
                <a:br>
                  <a:rPr lang="de-DE" sz="1000" noProof="0" dirty="0"/>
                </a:br>
                <a:r>
                  <a:rPr lang="de-DE" sz="1000" noProof="0" dirty="0"/>
                  <a:t>Hilfslinie: 15,42</a:t>
                </a:r>
              </a:p>
            </p:txBody>
          </p:sp>
        </p:grpSp>
        <p:grpSp>
          <p:nvGrpSpPr>
            <p:cNvPr id="13" name="Hilfslinie"/>
            <p:cNvGrpSpPr/>
            <p:nvPr userDrawn="1"/>
          </p:nvGrpSpPr>
          <p:grpSpPr bwMode="gray">
            <a:xfrm>
              <a:off x="-1129004" y="432000"/>
              <a:ext cx="1111752" cy="540000"/>
              <a:chOff x="-1129004" y="432000"/>
              <a:chExt cx="1111752" cy="540000"/>
            </a:xfrm>
          </p:grpSpPr>
          <p:cxnSp>
            <p:nvCxnSpPr>
              <p:cNvPr id="20" name="Line"/>
              <p:cNvCxnSpPr/>
              <p:nvPr/>
            </p:nvCxnSpPr>
            <p:spPr bwMode="gray">
              <a:xfrm>
                <a:off x="-737252" y="432000"/>
                <a:ext cx="720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1" name="Text"/>
              <p:cNvSpPr txBox="1"/>
              <p:nvPr userDrawn="1"/>
            </p:nvSpPr>
            <p:spPr bwMode="gray">
              <a:xfrm>
                <a:off x="-1129004" y="432000"/>
                <a:ext cx="1016365" cy="540000"/>
              </a:xfrm>
              <a:prstGeom prst="rect">
                <a:avLst/>
              </a:prstGeom>
              <a:noFill/>
            </p:spPr>
            <p:txBody>
              <a:bodyPr wrap="square" lIns="0" tIns="72000" rIns="0" bIns="0" rtlCol="0">
                <a:noAutofit/>
              </a:bodyPr>
              <a:lstStyle/>
              <a:p>
                <a:pPr algn="r">
                  <a:lnSpc>
                    <a:spcPct val="90000"/>
                  </a:lnSpc>
                  <a:spcAft>
                    <a:spcPts val="1000"/>
                  </a:spcAft>
                </a:pPr>
                <a:r>
                  <a:rPr lang="de-DE" sz="1000" noProof="0" dirty="0"/>
                  <a:t>Position </a:t>
                </a:r>
                <a:br>
                  <a:rPr lang="de-DE" sz="1000" noProof="0" dirty="0"/>
                </a:br>
                <a:r>
                  <a:rPr lang="de-DE" sz="1000" noProof="0" dirty="0"/>
                  <a:t>Hilfslinie:</a:t>
                </a:r>
                <a:r>
                  <a:rPr lang="de-DE" sz="1000" baseline="0" noProof="0" dirty="0"/>
                  <a:t> </a:t>
                </a:r>
                <a:r>
                  <a:rPr lang="de-DE" sz="1000" noProof="0" dirty="0"/>
                  <a:t>8,32</a:t>
                </a:r>
              </a:p>
            </p:txBody>
          </p:sp>
        </p:grpSp>
        <p:grpSp>
          <p:nvGrpSpPr>
            <p:cNvPr id="14" name="Hilfslinie"/>
            <p:cNvGrpSpPr/>
            <p:nvPr userDrawn="1"/>
          </p:nvGrpSpPr>
          <p:grpSpPr bwMode="gray">
            <a:xfrm>
              <a:off x="-1129004" y="1512000"/>
              <a:ext cx="1111752" cy="540000"/>
              <a:chOff x="-1129004" y="1512000"/>
              <a:chExt cx="1111752" cy="540000"/>
            </a:xfrm>
          </p:grpSpPr>
          <p:cxnSp>
            <p:nvCxnSpPr>
              <p:cNvPr id="18" name="Line"/>
              <p:cNvCxnSpPr/>
              <p:nvPr userDrawn="1"/>
            </p:nvCxnSpPr>
            <p:spPr bwMode="gray">
              <a:xfrm>
                <a:off x="-737252" y="1512000"/>
                <a:ext cx="720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Text"/>
              <p:cNvSpPr txBox="1"/>
              <p:nvPr userDrawn="1"/>
            </p:nvSpPr>
            <p:spPr bwMode="gray">
              <a:xfrm>
                <a:off x="-1129004" y="1512000"/>
                <a:ext cx="1016365" cy="540000"/>
              </a:xfrm>
              <a:prstGeom prst="rect">
                <a:avLst/>
              </a:prstGeom>
              <a:noFill/>
            </p:spPr>
            <p:txBody>
              <a:bodyPr wrap="square" lIns="0" tIns="72000" rIns="0" bIns="0" rtlCol="0">
                <a:noAutofit/>
              </a:bodyPr>
              <a:lstStyle/>
              <a:p>
                <a:pPr algn="r">
                  <a:lnSpc>
                    <a:spcPct val="90000"/>
                  </a:lnSpc>
                  <a:spcAft>
                    <a:spcPts val="1000"/>
                  </a:spcAft>
                </a:pPr>
                <a:r>
                  <a:rPr lang="de-DE" sz="1000" noProof="0" dirty="0"/>
                  <a:t>Position </a:t>
                </a:r>
                <a:br>
                  <a:rPr lang="de-DE" sz="1000" noProof="0" dirty="0"/>
                </a:br>
                <a:r>
                  <a:rPr lang="de-DE" sz="1000" noProof="0" dirty="0"/>
                  <a:t>Hilfslinie:</a:t>
                </a:r>
                <a:r>
                  <a:rPr lang="de-DE" sz="1000" baseline="0" noProof="0" dirty="0"/>
                  <a:t> </a:t>
                </a:r>
                <a:r>
                  <a:rPr lang="de-DE" sz="1000" noProof="0" dirty="0"/>
                  <a:t>5,33</a:t>
                </a:r>
              </a:p>
            </p:txBody>
          </p:sp>
        </p:grpSp>
        <p:grpSp>
          <p:nvGrpSpPr>
            <p:cNvPr id="15" name="Hilfslinie"/>
            <p:cNvGrpSpPr/>
            <p:nvPr userDrawn="1"/>
          </p:nvGrpSpPr>
          <p:grpSpPr bwMode="gray">
            <a:xfrm>
              <a:off x="-1129004" y="5423905"/>
              <a:ext cx="1111752" cy="386495"/>
              <a:chOff x="-1129004" y="5423905"/>
              <a:chExt cx="1111752" cy="386495"/>
            </a:xfrm>
          </p:grpSpPr>
          <p:cxnSp>
            <p:nvCxnSpPr>
              <p:cNvPr id="16" name="Line"/>
              <p:cNvCxnSpPr/>
              <p:nvPr userDrawn="1"/>
            </p:nvCxnSpPr>
            <p:spPr bwMode="gray">
              <a:xfrm>
                <a:off x="-737252" y="5810400"/>
                <a:ext cx="720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7" name="Text"/>
              <p:cNvSpPr txBox="1"/>
              <p:nvPr userDrawn="1"/>
            </p:nvSpPr>
            <p:spPr bwMode="gray">
              <a:xfrm>
                <a:off x="-1129004" y="5423905"/>
                <a:ext cx="1016365" cy="386495"/>
              </a:xfrm>
              <a:prstGeom prst="rect">
                <a:avLst/>
              </a:prstGeom>
              <a:noFill/>
            </p:spPr>
            <p:txBody>
              <a:bodyPr wrap="square" lIns="0" tIns="72000" rIns="0" bIns="0" rtlCol="0">
                <a:noAutofit/>
              </a:bodyPr>
              <a:lstStyle/>
              <a:p>
                <a:pPr algn="r">
                  <a:lnSpc>
                    <a:spcPct val="90000"/>
                  </a:lnSpc>
                  <a:spcAft>
                    <a:spcPts val="1000"/>
                  </a:spcAft>
                </a:pPr>
                <a:r>
                  <a:rPr lang="de-DE" sz="1000" noProof="0" dirty="0"/>
                  <a:t>Position </a:t>
                </a:r>
                <a:br>
                  <a:rPr lang="de-DE" sz="1000" noProof="0" dirty="0"/>
                </a:br>
                <a:r>
                  <a:rPr lang="de-DE" sz="1000" noProof="0" dirty="0"/>
                  <a:t>Hilfslinie:</a:t>
                </a:r>
                <a:r>
                  <a:rPr lang="de-DE" sz="1000" baseline="0" noProof="0" dirty="0"/>
                  <a:t> </a:t>
                </a:r>
                <a:r>
                  <a:rPr lang="de-DE" sz="1000" noProof="0" dirty="0"/>
                  <a:t>6,61</a:t>
                </a:r>
              </a:p>
            </p:txBody>
          </p:sp>
        </p:grpSp>
      </p:grpSp>
      <p:pic>
        <p:nvPicPr>
          <p:cNvPr id="4" name="Grafik 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655251" y="489150"/>
            <a:ext cx="977056" cy="356703"/>
          </a:xfrm>
          <a:prstGeom prst="rect">
            <a:avLst/>
          </a:prstGeom>
        </p:spPr>
      </p:pic>
    </p:spTree>
    <p:extLst>
      <p:ext uri="{BB962C8B-B14F-4D97-AF65-F5344CB8AC3E}">
        <p14:creationId xmlns:p14="http://schemas.microsoft.com/office/powerpoint/2010/main" val="2615922609"/>
      </p:ext>
    </p:extLst>
  </p:cSld>
  <p:clrMap bg1="lt1" tx1="dk1" bg2="lt2" tx2="dk2" accent1="accent1" accent2="accent2" accent3="accent3" accent4="accent4" accent5="accent5" accent6="accent6" hlink="hlink" folHlink="folHlink"/>
  <p:sldLayoutIdLst>
    <p:sldLayoutId id="2147483896" r:id="rId1"/>
    <p:sldLayoutId id="2147483930" r:id="rId2"/>
    <p:sldLayoutId id="2147483904" r:id="rId3"/>
    <p:sldLayoutId id="2147483654" r:id="rId4"/>
    <p:sldLayoutId id="2147483650" r:id="rId5"/>
    <p:sldLayoutId id="2147483652" r:id="rId6"/>
    <p:sldLayoutId id="2147483667" r:id="rId7"/>
    <p:sldLayoutId id="2147483929" r:id="rId8"/>
    <p:sldLayoutId id="2147483868" r:id="rId9"/>
    <p:sldLayoutId id="2147483905" r:id="rId10"/>
    <p:sldLayoutId id="2147483907" r:id="rId11"/>
    <p:sldLayoutId id="2147483931"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3200" kern="1200">
          <a:solidFill>
            <a:schemeClr val="tx2"/>
          </a:solidFill>
          <a:latin typeface="+mj-lt"/>
          <a:ea typeface="+mj-ea"/>
          <a:cs typeface="+mj-cs"/>
        </a:defRPr>
      </a:lvl1pPr>
    </p:titleStyle>
    <p:bodyStyle>
      <a:lvl1pPr marL="270000" indent="-270000" algn="l" defTabSz="914400" rtl="0" eaLnBrk="1" latinLnBrk="0" hangingPunct="1">
        <a:lnSpc>
          <a:spcPct val="100000"/>
        </a:lnSpc>
        <a:spcBef>
          <a:spcPts val="0"/>
        </a:spcBef>
        <a:spcAft>
          <a:spcPts val="1000"/>
        </a:spcAft>
        <a:buClr>
          <a:schemeClr val="accent1"/>
        </a:buClr>
        <a:buSzPct val="100000"/>
        <a:buFont typeface="Wingdings" panose="05000000000000000000" pitchFamily="2" charset="2"/>
        <a:buChar char="§"/>
        <a:defRPr sz="1800" kern="1200">
          <a:solidFill>
            <a:schemeClr val="tx2"/>
          </a:solidFill>
          <a:latin typeface="+mn-lt"/>
          <a:ea typeface="+mn-ea"/>
          <a:cs typeface="+mn-cs"/>
        </a:defRPr>
      </a:lvl1pPr>
      <a:lvl2pPr marL="720000" indent="-270000"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600" kern="1200">
          <a:solidFill>
            <a:schemeClr val="tx2"/>
          </a:solidFill>
          <a:latin typeface="+mn-lt"/>
          <a:ea typeface="+mn-ea"/>
          <a:cs typeface="+mn-cs"/>
        </a:defRPr>
      </a:lvl2pPr>
      <a:lvl3pPr marL="1080000" indent="-270000"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400" kern="1200">
          <a:solidFill>
            <a:schemeClr val="tx2"/>
          </a:solidFill>
          <a:latin typeface="+mn-lt"/>
          <a:ea typeface="+mn-ea"/>
          <a:cs typeface="+mn-cs"/>
        </a:defRPr>
      </a:lvl3pPr>
      <a:lvl4pPr marL="1440000" indent="-270000"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200" kern="1200">
          <a:solidFill>
            <a:schemeClr val="tx2"/>
          </a:solidFill>
          <a:latin typeface="+mn-lt"/>
          <a:ea typeface="+mn-ea"/>
          <a:cs typeface="+mn-cs"/>
        </a:defRPr>
      </a:lvl4pPr>
      <a:lvl5pPr marL="1800000" indent="-270000"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42" name="Dekorbalken orange"/>
          <p:cNvSpPr>
            <a:spLocks noChangeAspect="1"/>
          </p:cNvSpPr>
          <p:nvPr/>
        </p:nvSpPr>
        <p:spPr bwMode="gray">
          <a:xfrm>
            <a:off x="813" y="0"/>
            <a:ext cx="12189600" cy="1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solidFill>
                <a:prstClr val="white"/>
              </a:solidFill>
            </a:endParaRPr>
          </a:p>
        </p:txBody>
      </p:sp>
      <p:pic>
        <p:nvPicPr>
          <p:cNvPr id="44" name="Dekorbalken grau"/>
          <p:cNvPicPr preferRelativeResize="0">
            <a:picLocks/>
          </p:cNvPicPr>
          <p:nvPr/>
        </p:nvPicPr>
        <p:blipFill rotWithShape="1">
          <a:blip r:embed="rId17"/>
          <a:srcRect t="44519" b="44519"/>
          <a:stretch/>
        </p:blipFill>
        <p:spPr bwMode="gray">
          <a:xfrm>
            <a:off x="794" y="6714000"/>
            <a:ext cx="12189600" cy="144000"/>
          </a:xfrm>
          <a:prstGeom prst="rect">
            <a:avLst/>
          </a:prstGeom>
        </p:spPr>
      </p:pic>
      <p:sp>
        <p:nvSpPr>
          <p:cNvPr id="2" name="Titel"/>
          <p:cNvSpPr>
            <a:spLocks noGrp="1"/>
          </p:cNvSpPr>
          <p:nvPr>
            <p:ph type="title"/>
          </p:nvPr>
        </p:nvSpPr>
        <p:spPr bwMode="gray">
          <a:xfrm>
            <a:off x="540000" y="432000"/>
            <a:ext cx="11109600" cy="540000"/>
          </a:xfrm>
          <a:prstGeom prst="rect">
            <a:avLst/>
          </a:prstGeom>
        </p:spPr>
        <p:txBody>
          <a:bodyPr vert="horz" lIns="0" tIns="0" rIns="2700000" bIns="0" rtlCol="0" anchor="t">
            <a:noAutofit/>
          </a:bodyPr>
          <a:lstStyle/>
          <a:p>
            <a:r>
              <a:rPr lang="de-DE" noProof="0" dirty="0"/>
              <a:t>Titelmasterformat durch Klicken bearbeiten</a:t>
            </a:r>
          </a:p>
        </p:txBody>
      </p:sp>
      <p:sp>
        <p:nvSpPr>
          <p:cNvPr id="3" name="Inhalt"/>
          <p:cNvSpPr>
            <a:spLocks noGrp="1"/>
          </p:cNvSpPr>
          <p:nvPr>
            <p:ph type="body" idx="1"/>
          </p:nvPr>
        </p:nvSpPr>
        <p:spPr bwMode="gray">
          <a:xfrm>
            <a:off x="540000" y="1512000"/>
            <a:ext cx="11109600" cy="4298400"/>
          </a:xfrm>
          <a:prstGeom prst="rect">
            <a:avLst/>
          </a:prstGeom>
        </p:spPr>
        <p:txBody>
          <a:bodyPr vert="horz" lIns="0" tIns="0" rIns="0" bIns="0" rtlCol="0">
            <a:noAutofit/>
          </a:body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cxnSp>
        <p:nvCxnSpPr>
          <p:cNvPr id="7" name="Linie"/>
          <p:cNvCxnSpPr/>
          <p:nvPr/>
        </p:nvCxnSpPr>
        <p:spPr bwMode="gray">
          <a:xfrm flipV="1">
            <a:off x="11241696" y="6329618"/>
            <a:ext cx="0" cy="180000"/>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6" name="Foliennummer"/>
          <p:cNvSpPr>
            <a:spLocks noGrp="1"/>
          </p:cNvSpPr>
          <p:nvPr>
            <p:ph type="sldNum" sz="quarter" idx="4"/>
          </p:nvPr>
        </p:nvSpPr>
        <p:spPr bwMode="gray">
          <a:xfrm>
            <a:off x="11353456" y="6220488"/>
            <a:ext cx="296144" cy="295512"/>
          </a:xfrm>
          <a:prstGeom prst="rect">
            <a:avLst/>
          </a:prstGeom>
        </p:spPr>
        <p:txBody>
          <a:bodyPr vert="horz" lIns="0" tIns="0" rIns="0" bIns="0" rtlCol="0" anchor="b"/>
          <a:lstStyle>
            <a:lvl1pPr algn="r">
              <a:defRPr sz="1200" b="1">
                <a:solidFill>
                  <a:schemeClr val="accent1"/>
                </a:solidFill>
              </a:defRPr>
            </a:lvl1pPr>
          </a:lstStyle>
          <a:p>
            <a:fld id="{02CEFE82-39F2-4F47-8A0C-D5AB3496FA5C}" type="slidenum">
              <a:rPr lang="de-DE" smtClean="0">
                <a:solidFill>
                  <a:srgbClr val="FF6600"/>
                </a:solidFill>
              </a:rPr>
              <a:pPr/>
              <a:t>‹Nr.›</a:t>
            </a:fld>
            <a:endParaRPr lang="de-DE" dirty="0">
              <a:solidFill>
                <a:srgbClr val="FF6600"/>
              </a:solidFill>
            </a:endParaRPr>
          </a:p>
        </p:txBody>
      </p:sp>
      <p:grpSp>
        <p:nvGrpSpPr>
          <p:cNvPr id="26" name="Hilfslinien"/>
          <p:cNvGrpSpPr/>
          <p:nvPr/>
        </p:nvGrpSpPr>
        <p:grpSpPr bwMode="gray">
          <a:xfrm>
            <a:off x="-1129004" y="-737252"/>
            <a:ext cx="12778605" cy="6547652"/>
            <a:chOff x="-1129004" y="-737252"/>
            <a:chExt cx="12778605" cy="6547652"/>
          </a:xfrm>
        </p:grpSpPr>
        <p:grpSp>
          <p:nvGrpSpPr>
            <p:cNvPr id="11" name="Hilfslinie"/>
            <p:cNvGrpSpPr/>
            <p:nvPr userDrawn="1"/>
          </p:nvGrpSpPr>
          <p:grpSpPr bwMode="gray">
            <a:xfrm>
              <a:off x="540000" y="-737252"/>
              <a:ext cx="1124339" cy="720000"/>
              <a:chOff x="540000" y="-737252"/>
              <a:chExt cx="1124339" cy="720000"/>
            </a:xfrm>
          </p:grpSpPr>
          <p:cxnSp>
            <p:nvCxnSpPr>
              <p:cNvPr id="24" name="Line"/>
              <p:cNvCxnSpPr/>
              <p:nvPr userDrawn="1"/>
            </p:nvCxnSpPr>
            <p:spPr bwMode="gray">
              <a:xfrm flipV="1">
                <a:off x="540002" y="-737252"/>
                <a:ext cx="0" cy="72000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5" name="Text"/>
              <p:cNvSpPr txBox="1"/>
              <p:nvPr userDrawn="1"/>
            </p:nvSpPr>
            <p:spPr bwMode="gray">
              <a:xfrm>
                <a:off x="540000" y="-720000"/>
                <a:ext cx="1124339" cy="540000"/>
              </a:xfrm>
              <a:prstGeom prst="rect">
                <a:avLst/>
              </a:prstGeom>
              <a:noFill/>
            </p:spPr>
            <p:txBody>
              <a:bodyPr wrap="square" lIns="72000" tIns="0" rIns="0" bIns="0" rtlCol="0">
                <a:noAutofit/>
              </a:bodyPr>
              <a:lstStyle/>
              <a:p>
                <a:pPr>
                  <a:lnSpc>
                    <a:spcPct val="90000"/>
                  </a:lnSpc>
                  <a:spcAft>
                    <a:spcPts val="1000"/>
                  </a:spcAft>
                </a:pPr>
                <a:r>
                  <a:rPr lang="de-DE" sz="1000" dirty="0">
                    <a:solidFill>
                      <a:prstClr val="black"/>
                    </a:solidFill>
                  </a:rPr>
                  <a:t>Position </a:t>
                </a:r>
                <a:br>
                  <a:rPr lang="de-DE" sz="1000" dirty="0">
                    <a:solidFill>
                      <a:prstClr val="black"/>
                    </a:solidFill>
                  </a:rPr>
                </a:br>
                <a:r>
                  <a:rPr lang="de-DE" sz="1000" dirty="0">
                    <a:solidFill>
                      <a:prstClr val="black"/>
                    </a:solidFill>
                  </a:rPr>
                  <a:t>Hilfslinie: 15,42</a:t>
                </a:r>
              </a:p>
            </p:txBody>
          </p:sp>
        </p:grpSp>
        <p:grpSp>
          <p:nvGrpSpPr>
            <p:cNvPr id="12" name="Hilfslinie"/>
            <p:cNvGrpSpPr/>
            <p:nvPr userDrawn="1"/>
          </p:nvGrpSpPr>
          <p:grpSpPr bwMode="gray">
            <a:xfrm>
              <a:off x="10426791" y="-737252"/>
              <a:ext cx="1222810" cy="720000"/>
              <a:chOff x="10426791" y="-737252"/>
              <a:chExt cx="1222810" cy="720000"/>
            </a:xfrm>
          </p:grpSpPr>
          <p:cxnSp>
            <p:nvCxnSpPr>
              <p:cNvPr id="22" name="Line"/>
              <p:cNvCxnSpPr/>
              <p:nvPr userDrawn="1"/>
            </p:nvCxnSpPr>
            <p:spPr bwMode="gray">
              <a:xfrm flipV="1">
                <a:off x="11649601" y="-737252"/>
                <a:ext cx="0" cy="72000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Text"/>
              <p:cNvSpPr txBox="1"/>
              <p:nvPr userDrawn="1"/>
            </p:nvSpPr>
            <p:spPr bwMode="gray">
              <a:xfrm>
                <a:off x="10426791" y="-720000"/>
                <a:ext cx="1222810" cy="540000"/>
              </a:xfrm>
              <a:prstGeom prst="rect">
                <a:avLst/>
              </a:prstGeom>
              <a:noFill/>
            </p:spPr>
            <p:txBody>
              <a:bodyPr wrap="square" lIns="0" tIns="0" rIns="72000" bIns="0" rtlCol="0">
                <a:noAutofit/>
              </a:bodyPr>
              <a:lstStyle/>
              <a:p>
                <a:pPr algn="r">
                  <a:lnSpc>
                    <a:spcPct val="90000"/>
                  </a:lnSpc>
                  <a:spcAft>
                    <a:spcPts val="1000"/>
                  </a:spcAft>
                </a:pPr>
                <a:r>
                  <a:rPr lang="de-DE" sz="1000" dirty="0">
                    <a:solidFill>
                      <a:prstClr val="black"/>
                    </a:solidFill>
                  </a:rPr>
                  <a:t>Position </a:t>
                </a:r>
                <a:br>
                  <a:rPr lang="de-DE" sz="1000" dirty="0">
                    <a:solidFill>
                      <a:prstClr val="black"/>
                    </a:solidFill>
                  </a:rPr>
                </a:br>
                <a:r>
                  <a:rPr lang="de-DE" sz="1000" dirty="0">
                    <a:solidFill>
                      <a:prstClr val="black"/>
                    </a:solidFill>
                  </a:rPr>
                  <a:t>Hilfslinie: 15,42</a:t>
                </a:r>
              </a:p>
            </p:txBody>
          </p:sp>
        </p:grpSp>
        <p:grpSp>
          <p:nvGrpSpPr>
            <p:cNvPr id="13" name="Hilfslinie"/>
            <p:cNvGrpSpPr/>
            <p:nvPr userDrawn="1"/>
          </p:nvGrpSpPr>
          <p:grpSpPr bwMode="gray">
            <a:xfrm>
              <a:off x="-1129004" y="432000"/>
              <a:ext cx="1111752" cy="540000"/>
              <a:chOff x="-1129004" y="432000"/>
              <a:chExt cx="1111752" cy="540000"/>
            </a:xfrm>
          </p:grpSpPr>
          <p:cxnSp>
            <p:nvCxnSpPr>
              <p:cNvPr id="20" name="Line"/>
              <p:cNvCxnSpPr/>
              <p:nvPr/>
            </p:nvCxnSpPr>
            <p:spPr bwMode="gray">
              <a:xfrm>
                <a:off x="-737252" y="432000"/>
                <a:ext cx="720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1" name="Text"/>
              <p:cNvSpPr txBox="1"/>
              <p:nvPr userDrawn="1"/>
            </p:nvSpPr>
            <p:spPr bwMode="gray">
              <a:xfrm>
                <a:off x="-1129004" y="432000"/>
                <a:ext cx="1016365" cy="540000"/>
              </a:xfrm>
              <a:prstGeom prst="rect">
                <a:avLst/>
              </a:prstGeom>
              <a:noFill/>
            </p:spPr>
            <p:txBody>
              <a:bodyPr wrap="square" lIns="0" tIns="72000" rIns="0" bIns="0" rtlCol="0">
                <a:noAutofit/>
              </a:bodyPr>
              <a:lstStyle/>
              <a:p>
                <a:pPr algn="r">
                  <a:lnSpc>
                    <a:spcPct val="90000"/>
                  </a:lnSpc>
                  <a:spcAft>
                    <a:spcPts val="1000"/>
                  </a:spcAft>
                </a:pPr>
                <a:r>
                  <a:rPr lang="de-DE" sz="1000" dirty="0">
                    <a:solidFill>
                      <a:prstClr val="black"/>
                    </a:solidFill>
                  </a:rPr>
                  <a:t>Position </a:t>
                </a:r>
                <a:br>
                  <a:rPr lang="de-DE" sz="1000" dirty="0">
                    <a:solidFill>
                      <a:prstClr val="black"/>
                    </a:solidFill>
                  </a:rPr>
                </a:br>
                <a:r>
                  <a:rPr lang="de-DE" sz="1000" dirty="0">
                    <a:solidFill>
                      <a:prstClr val="black"/>
                    </a:solidFill>
                  </a:rPr>
                  <a:t>Hilfslinie: 8,32</a:t>
                </a:r>
              </a:p>
            </p:txBody>
          </p:sp>
        </p:grpSp>
        <p:grpSp>
          <p:nvGrpSpPr>
            <p:cNvPr id="14" name="Hilfslinie"/>
            <p:cNvGrpSpPr/>
            <p:nvPr userDrawn="1"/>
          </p:nvGrpSpPr>
          <p:grpSpPr bwMode="gray">
            <a:xfrm>
              <a:off x="-1129004" y="1512000"/>
              <a:ext cx="1111752" cy="540000"/>
              <a:chOff x="-1129004" y="1512000"/>
              <a:chExt cx="1111752" cy="540000"/>
            </a:xfrm>
          </p:grpSpPr>
          <p:cxnSp>
            <p:nvCxnSpPr>
              <p:cNvPr id="18" name="Line"/>
              <p:cNvCxnSpPr/>
              <p:nvPr userDrawn="1"/>
            </p:nvCxnSpPr>
            <p:spPr bwMode="gray">
              <a:xfrm>
                <a:off x="-737252" y="1512000"/>
                <a:ext cx="720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Text"/>
              <p:cNvSpPr txBox="1"/>
              <p:nvPr userDrawn="1"/>
            </p:nvSpPr>
            <p:spPr bwMode="gray">
              <a:xfrm>
                <a:off x="-1129004" y="1512000"/>
                <a:ext cx="1016365" cy="540000"/>
              </a:xfrm>
              <a:prstGeom prst="rect">
                <a:avLst/>
              </a:prstGeom>
              <a:noFill/>
            </p:spPr>
            <p:txBody>
              <a:bodyPr wrap="square" lIns="0" tIns="72000" rIns="0" bIns="0" rtlCol="0">
                <a:noAutofit/>
              </a:bodyPr>
              <a:lstStyle/>
              <a:p>
                <a:pPr algn="r">
                  <a:lnSpc>
                    <a:spcPct val="90000"/>
                  </a:lnSpc>
                  <a:spcAft>
                    <a:spcPts val="1000"/>
                  </a:spcAft>
                </a:pPr>
                <a:r>
                  <a:rPr lang="de-DE" sz="1000" dirty="0">
                    <a:solidFill>
                      <a:prstClr val="black"/>
                    </a:solidFill>
                  </a:rPr>
                  <a:t>Position </a:t>
                </a:r>
                <a:br>
                  <a:rPr lang="de-DE" sz="1000" dirty="0">
                    <a:solidFill>
                      <a:prstClr val="black"/>
                    </a:solidFill>
                  </a:rPr>
                </a:br>
                <a:r>
                  <a:rPr lang="de-DE" sz="1000" dirty="0">
                    <a:solidFill>
                      <a:prstClr val="black"/>
                    </a:solidFill>
                  </a:rPr>
                  <a:t>Hilfslinie: 5,33</a:t>
                </a:r>
              </a:p>
            </p:txBody>
          </p:sp>
        </p:grpSp>
        <p:grpSp>
          <p:nvGrpSpPr>
            <p:cNvPr id="15" name="Hilfslinie"/>
            <p:cNvGrpSpPr/>
            <p:nvPr userDrawn="1"/>
          </p:nvGrpSpPr>
          <p:grpSpPr bwMode="gray">
            <a:xfrm>
              <a:off x="-1129004" y="5423905"/>
              <a:ext cx="1111752" cy="386495"/>
              <a:chOff x="-1129004" y="5423905"/>
              <a:chExt cx="1111752" cy="386495"/>
            </a:xfrm>
          </p:grpSpPr>
          <p:cxnSp>
            <p:nvCxnSpPr>
              <p:cNvPr id="16" name="Line"/>
              <p:cNvCxnSpPr/>
              <p:nvPr userDrawn="1"/>
            </p:nvCxnSpPr>
            <p:spPr bwMode="gray">
              <a:xfrm>
                <a:off x="-737252" y="5810400"/>
                <a:ext cx="720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7" name="Text"/>
              <p:cNvSpPr txBox="1"/>
              <p:nvPr userDrawn="1"/>
            </p:nvSpPr>
            <p:spPr bwMode="gray">
              <a:xfrm>
                <a:off x="-1129004" y="5423905"/>
                <a:ext cx="1016365" cy="386495"/>
              </a:xfrm>
              <a:prstGeom prst="rect">
                <a:avLst/>
              </a:prstGeom>
              <a:noFill/>
            </p:spPr>
            <p:txBody>
              <a:bodyPr wrap="square" lIns="0" tIns="72000" rIns="0" bIns="0" rtlCol="0">
                <a:noAutofit/>
              </a:bodyPr>
              <a:lstStyle/>
              <a:p>
                <a:pPr algn="r">
                  <a:lnSpc>
                    <a:spcPct val="90000"/>
                  </a:lnSpc>
                  <a:spcAft>
                    <a:spcPts val="1000"/>
                  </a:spcAft>
                </a:pPr>
                <a:r>
                  <a:rPr lang="de-DE" sz="1000" dirty="0">
                    <a:solidFill>
                      <a:prstClr val="black"/>
                    </a:solidFill>
                  </a:rPr>
                  <a:t>Position </a:t>
                </a:r>
                <a:br>
                  <a:rPr lang="de-DE" sz="1000" dirty="0">
                    <a:solidFill>
                      <a:prstClr val="black"/>
                    </a:solidFill>
                  </a:rPr>
                </a:br>
                <a:r>
                  <a:rPr lang="de-DE" sz="1000" dirty="0">
                    <a:solidFill>
                      <a:prstClr val="black"/>
                    </a:solidFill>
                  </a:rPr>
                  <a:t>Hilfslinie: 6,61</a:t>
                </a:r>
              </a:p>
            </p:txBody>
          </p:sp>
        </p:grpSp>
      </p:grpSp>
      <p:pic>
        <p:nvPicPr>
          <p:cNvPr id="27" name="Grafik 26"/>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0655251" y="489150"/>
            <a:ext cx="977056" cy="356703"/>
          </a:xfrm>
          <a:prstGeom prst="rect">
            <a:avLst/>
          </a:prstGeom>
        </p:spPr>
      </p:pic>
    </p:spTree>
    <p:extLst>
      <p:ext uri="{BB962C8B-B14F-4D97-AF65-F5344CB8AC3E}">
        <p14:creationId xmlns:p14="http://schemas.microsoft.com/office/powerpoint/2010/main" val="2283251254"/>
      </p:ext>
    </p:extLst>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 id="2147483944" r:id="rId12"/>
    <p:sldLayoutId id="2147483945" r:id="rId13"/>
    <p:sldLayoutId id="2147483946" r:id="rId14"/>
    <p:sldLayoutId id="2147483947"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3200" kern="1200">
          <a:solidFill>
            <a:schemeClr val="tx2"/>
          </a:solidFill>
          <a:latin typeface="+mj-lt"/>
          <a:ea typeface="+mj-ea"/>
          <a:cs typeface="+mj-cs"/>
        </a:defRPr>
      </a:lvl1pPr>
    </p:titleStyle>
    <p:bodyStyle>
      <a:lvl1pPr marL="270000" indent="-270000" algn="l" defTabSz="914400" rtl="0" eaLnBrk="1" latinLnBrk="0" hangingPunct="1">
        <a:lnSpc>
          <a:spcPct val="100000"/>
        </a:lnSpc>
        <a:spcBef>
          <a:spcPts val="0"/>
        </a:spcBef>
        <a:spcAft>
          <a:spcPts val="1000"/>
        </a:spcAft>
        <a:buClr>
          <a:schemeClr val="accent1"/>
        </a:buClr>
        <a:buSzPct val="100000"/>
        <a:buFont typeface="Wingdings" panose="05000000000000000000" pitchFamily="2" charset="2"/>
        <a:buChar char="§"/>
        <a:defRPr sz="1800" kern="1200">
          <a:solidFill>
            <a:schemeClr val="tx2"/>
          </a:solidFill>
          <a:latin typeface="+mn-lt"/>
          <a:ea typeface="+mn-ea"/>
          <a:cs typeface="+mn-cs"/>
        </a:defRPr>
      </a:lvl1pPr>
      <a:lvl2pPr marL="720000" indent="-270000"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600" kern="1200">
          <a:solidFill>
            <a:schemeClr val="tx2"/>
          </a:solidFill>
          <a:latin typeface="+mn-lt"/>
          <a:ea typeface="+mn-ea"/>
          <a:cs typeface="+mn-cs"/>
        </a:defRPr>
      </a:lvl2pPr>
      <a:lvl3pPr marL="1080000" indent="-270000"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400" kern="1200">
          <a:solidFill>
            <a:schemeClr val="tx2"/>
          </a:solidFill>
          <a:latin typeface="+mn-lt"/>
          <a:ea typeface="+mn-ea"/>
          <a:cs typeface="+mn-cs"/>
        </a:defRPr>
      </a:lvl3pPr>
      <a:lvl4pPr marL="1440000" indent="-270000"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200" kern="1200">
          <a:solidFill>
            <a:schemeClr val="tx2"/>
          </a:solidFill>
          <a:latin typeface="+mn-lt"/>
          <a:ea typeface="+mn-ea"/>
          <a:cs typeface="+mn-cs"/>
        </a:defRPr>
      </a:lvl4pPr>
      <a:lvl5pPr marL="1800000" indent="-270000"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42" name="Dekorbalken orange"/>
          <p:cNvSpPr>
            <a:spLocks noChangeAspect="1"/>
          </p:cNvSpPr>
          <p:nvPr/>
        </p:nvSpPr>
        <p:spPr bwMode="gray">
          <a:xfrm>
            <a:off x="813" y="0"/>
            <a:ext cx="12189600" cy="1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solidFill>
                <a:prstClr val="white"/>
              </a:solidFill>
            </a:endParaRPr>
          </a:p>
        </p:txBody>
      </p:sp>
      <p:pic>
        <p:nvPicPr>
          <p:cNvPr id="44" name="Dekorbalken grau"/>
          <p:cNvPicPr preferRelativeResize="0">
            <a:picLocks/>
          </p:cNvPicPr>
          <p:nvPr/>
        </p:nvPicPr>
        <p:blipFill rotWithShape="1">
          <a:blip r:embed="rId16"/>
          <a:srcRect t="44519" b="44519"/>
          <a:stretch/>
        </p:blipFill>
        <p:spPr bwMode="gray">
          <a:xfrm>
            <a:off x="794" y="6714000"/>
            <a:ext cx="12189600" cy="144000"/>
          </a:xfrm>
          <a:prstGeom prst="rect">
            <a:avLst/>
          </a:prstGeom>
        </p:spPr>
      </p:pic>
      <p:sp>
        <p:nvSpPr>
          <p:cNvPr id="2" name="Titel"/>
          <p:cNvSpPr>
            <a:spLocks noGrp="1"/>
          </p:cNvSpPr>
          <p:nvPr>
            <p:ph type="title"/>
          </p:nvPr>
        </p:nvSpPr>
        <p:spPr bwMode="gray">
          <a:xfrm>
            <a:off x="540000" y="432000"/>
            <a:ext cx="11109600" cy="540000"/>
          </a:xfrm>
          <a:prstGeom prst="rect">
            <a:avLst/>
          </a:prstGeom>
        </p:spPr>
        <p:txBody>
          <a:bodyPr vert="horz" lIns="0" tIns="0" rIns="2700000" bIns="0" rtlCol="0" anchor="t">
            <a:noAutofit/>
          </a:bodyPr>
          <a:lstStyle/>
          <a:p>
            <a:r>
              <a:rPr lang="de-DE" noProof="0" dirty="0"/>
              <a:t>Titelmasterformat durch Klicken bearbeiten</a:t>
            </a:r>
          </a:p>
        </p:txBody>
      </p:sp>
      <p:sp>
        <p:nvSpPr>
          <p:cNvPr id="3" name="Inhalt"/>
          <p:cNvSpPr>
            <a:spLocks noGrp="1"/>
          </p:cNvSpPr>
          <p:nvPr>
            <p:ph type="body" idx="1"/>
          </p:nvPr>
        </p:nvSpPr>
        <p:spPr bwMode="gray">
          <a:xfrm>
            <a:off x="540000" y="1512000"/>
            <a:ext cx="11109600" cy="4298400"/>
          </a:xfrm>
          <a:prstGeom prst="rect">
            <a:avLst/>
          </a:prstGeom>
        </p:spPr>
        <p:txBody>
          <a:bodyPr vert="horz" lIns="0" tIns="0" rIns="0" bIns="0" rtlCol="0">
            <a:noAutofit/>
          </a:body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cxnSp>
        <p:nvCxnSpPr>
          <p:cNvPr id="7" name="Linie"/>
          <p:cNvCxnSpPr/>
          <p:nvPr/>
        </p:nvCxnSpPr>
        <p:spPr bwMode="gray">
          <a:xfrm flipV="1">
            <a:off x="11241696" y="6329618"/>
            <a:ext cx="0" cy="180000"/>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6" name="Foliennummer"/>
          <p:cNvSpPr>
            <a:spLocks noGrp="1"/>
          </p:cNvSpPr>
          <p:nvPr>
            <p:ph type="sldNum" sz="quarter" idx="4"/>
          </p:nvPr>
        </p:nvSpPr>
        <p:spPr bwMode="gray">
          <a:xfrm>
            <a:off x="11353456" y="6220488"/>
            <a:ext cx="296144" cy="295512"/>
          </a:xfrm>
          <a:prstGeom prst="rect">
            <a:avLst/>
          </a:prstGeom>
        </p:spPr>
        <p:txBody>
          <a:bodyPr vert="horz" lIns="0" tIns="0" rIns="0" bIns="0" rtlCol="0" anchor="b"/>
          <a:lstStyle>
            <a:lvl1pPr algn="r">
              <a:defRPr sz="1200" b="1">
                <a:solidFill>
                  <a:schemeClr val="accent1"/>
                </a:solidFill>
              </a:defRPr>
            </a:lvl1pPr>
          </a:lstStyle>
          <a:p>
            <a:fld id="{02CEFE82-39F2-4F47-8A0C-D5AB3496FA5C}" type="slidenum">
              <a:rPr lang="de-DE" smtClean="0">
                <a:solidFill>
                  <a:srgbClr val="FF6600"/>
                </a:solidFill>
              </a:rPr>
              <a:pPr/>
              <a:t>‹Nr.›</a:t>
            </a:fld>
            <a:endParaRPr lang="de-DE" dirty="0">
              <a:solidFill>
                <a:srgbClr val="FF6600"/>
              </a:solidFill>
            </a:endParaRPr>
          </a:p>
        </p:txBody>
      </p:sp>
      <p:grpSp>
        <p:nvGrpSpPr>
          <p:cNvPr id="26" name="Hilfslinien"/>
          <p:cNvGrpSpPr/>
          <p:nvPr/>
        </p:nvGrpSpPr>
        <p:grpSpPr bwMode="gray">
          <a:xfrm>
            <a:off x="-1129004" y="-737252"/>
            <a:ext cx="12778605" cy="6547652"/>
            <a:chOff x="-1129004" y="-737252"/>
            <a:chExt cx="12778605" cy="6547652"/>
          </a:xfrm>
        </p:grpSpPr>
        <p:grpSp>
          <p:nvGrpSpPr>
            <p:cNvPr id="11" name="Hilfslinie"/>
            <p:cNvGrpSpPr/>
            <p:nvPr userDrawn="1"/>
          </p:nvGrpSpPr>
          <p:grpSpPr bwMode="gray">
            <a:xfrm>
              <a:off x="540000" y="-737252"/>
              <a:ext cx="1124339" cy="720000"/>
              <a:chOff x="540000" y="-737252"/>
              <a:chExt cx="1124339" cy="720000"/>
            </a:xfrm>
          </p:grpSpPr>
          <p:cxnSp>
            <p:nvCxnSpPr>
              <p:cNvPr id="24" name="Line"/>
              <p:cNvCxnSpPr/>
              <p:nvPr userDrawn="1"/>
            </p:nvCxnSpPr>
            <p:spPr bwMode="gray">
              <a:xfrm flipV="1">
                <a:off x="540002" y="-737252"/>
                <a:ext cx="0" cy="72000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5" name="Text"/>
              <p:cNvSpPr txBox="1"/>
              <p:nvPr userDrawn="1"/>
            </p:nvSpPr>
            <p:spPr bwMode="gray">
              <a:xfrm>
                <a:off x="540000" y="-720000"/>
                <a:ext cx="1124339" cy="540000"/>
              </a:xfrm>
              <a:prstGeom prst="rect">
                <a:avLst/>
              </a:prstGeom>
              <a:noFill/>
            </p:spPr>
            <p:txBody>
              <a:bodyPr wrap="square" lIns="72000" tIns="0" rIns="0" bIns="0" rtlCol="0">
                <a:noAutofit/>
              </a:bodyPr>
              <a:lstStyle/>
              <a:p>
                <a:pPr>
                  <a:lnSpc>
                    <a:spcPct val="90000"/>
                  </a:lnSpc>
                  <a:spcAft>
                    <a:spcPts val="1000"/>
                  </a:spcAft>
                </a:pPr>
                <a:r>
                  <a:rPr lang="de-DE" sz="1000" dirty="0">
                    <a:solidFill>
                      <a:prstClr val="black"/>
                    </a:solidFill>
                  </a:rPr>
                  <a:t>Position </a:t>
                </a:r>
                <a:br>
                  <a:rPr lang="de-DE" sz="1000" dirty="0">
                    <a:solidFill>
                      <a:prstClr val="black"/>
                    </a:solidFill>
                  </a:rPr>
                </a:br>
                <a:r>
                  <a:rPr lang="de-DE" sz="1000" dirty="0">
                    <a:solidFill>
                      <a:prstClr val="black"/>
                    </a:solidFill>
                  </a:rPr>
                  <a:t>Hilfslinie: 15,42</a:t>
                </a:r>
              </a:p>
            </p:txBody>
          </p:sp>
        </p:grpSp>
        <p:grpSp>
          <p:nvGrpSpPr>
            <p:cNvPr id="12" name="Hilfslinie"/>
            <p:cNvGrpSpPr/>
            <p:nvPr userDrawn="1"/>
          </p:nvGrpSpPr>
          <p:grpSpPr bwMode="gray">
            <a:xfrm>
              <a:off x="10426791" y="-737252"/>
              <a:ext cx="1222810" cy="720000"/>
              <a:chOff x="10426791" y="-737252"/>
              <a:chExt cx="1222810" cy="720000"/>
            </a:xfrm>
          </p:grpSpPr>
          <p:cxnSp>
            <p:nvCxnSpPr>
              <p:cNvPr id="22" name="Line"/>
              <p:cNvCxnSpPr/>
              <p:nvPr userDrawn="1"/>
            </p:nvCxnSpPr>
            <p:spPr bwMode="gray">
              <a:xfrm flipV="1">
                <a:off x="11649601" y="-737252"/>
                <a:ext cx="0" cy="72000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Text"/>
              <p:cNvSpPr txBox="1"/>
              <p:nvPr userDrawn="1"/>
            </p:nvSpPr>
            <p:spPr bwMode="gray">
              <a:xfrm>
                <a:off x="10426791" y="-720000"/>
                <a:ext cx="1222810" cy="540000"/>
              </a:xfrm>
              <a:prstGeom prst="rect">
                <a:avLst/>
              </a:prstGeom>
              <a:noFill/>
            </p:spPr>
            <p:txBody>
              <a:bodyPr wrap="square" lIns="0" tIns="0" rIns="72000" bIns="0" rtlCol="0">
                <a:noAutofit/>
              </a:bodyPr>
              <a:lstStyle/>
              <a:p>
                <a:pPr algn="r">
                  <a:lnSpc>
                    <a:spcPct val="90000"/>
                  </a:lnSpc>
                  <a:spcAft>
                    <a:spcPts val="1000"/>
                  </a:spcAft>
                </a:pPr>
                <a:r>
                  <a:rPr lang="de-DE" sz="1000" dirty="0">
                    <a:solidFill>
                      <a:prstClr val="black"/>
                    </a:solidFill>
                  </a:rPr>
                  <a:t>Position </a:t>
                </a:r>
                <a:br>
                  <a:rPr lang="de-DE" sz="1000" dirty="0">
                    <a:solidFill>
                      <a:prstClr val="black"/>
                    </a:solidFill>
                  </a:rPr>
                </a:br>
                <a:r>
                  <a:rPr lang="de-DE" sz="1000" dirty="0">
                    <a:solidFill>
                      <a:prstClr val="black"/>
                    </a:solidFill>
                  </a:rPr>
                  <a:t>Hilfslinie: 15,42</a:t>
                </a:r>
              </a:p>
            </p:txBody>
          </p:sp>
        </p:grpSp>
        <p:grpSp>
          <p:nvGrpSpPr>
            <p:cNvPr id="13" name="Hilfslinie"/>
            <p:cNvGrpSpPr/>
            <p:nvPr userDrawn="1"/>
          </p:nvGrpSpPr>
          <p:grpSpPr bwMode="gray">
            <a:xfrm>
              <a:off x="-1129004" y="432000"/>
              <a:ext cx="1111752" cy="540000"/>
              <a:chOff x="-1129004" y="432000"/>
              <a:chExt cx="1111752" cy="540000"/>
            </a:xfrm>
          </p:grpSpPr>
          <p:cxnSp>
            <p:nvCxnSpPr>
              <p:cNvPr id="20" name="Line"/>
              <p:cNvCxnSpPr/>
              <p:nvPr/>
            </p:nvCxnSpPr>
            <p:spPr bwMode="gray">
              <a:xfrm>
                <a:off x="-737252" y="432000"/>
                <a:ext cx="720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1" name="Text"/>
              <p:cNvSpPr txBox="1"/>
              <p:nvPr userDrawn="1"/>
            </p:nvSpPr>
            <p:spPr bwMode="gray">
              <a:xfrm>
                <a:off x="-1129004" y="432000"/>
                <a:ext cx="1016365" cy="540000"/>
              </a:xfrm>
              <a:prstGeom prst="rect">
                <a:avLst/>
              </a:prstGeom>
              <a:noFill/>
            </p:spPr>
            <p:txBody>
              <a:bodyPr wrap="square" lIns="0" tIns="72000" rIns="0" bIns="0" rtlCol="0">
                <a:noAutofit/>
              </a:bodyPr>
              <a:lstStyle/>
              <a:p>
                <a:pPr algn="r">
                  <a:lnSpc>
                    <a:spcPct val="90000"/>
                  </a:lnSpc>
                  <a:spcAft>
                    <a:spcPts val="1000"/>
                  </a:spcAft>
                </a:pPr>
                <a:r>
                  <a:rPr lang="de-DE" sz="1000" dirty="0">
                    <a:solidFill>
                      <a:prstClr val="black"/>
                    </a:solidFill>
                  </a:rPr>
                  <a:t>Position </a:t>
                </a:r>
                <a:br>
                  <a:rPr lang="de-DE" sz="1000" dirty="0">
                    <a:solidFill>
                      <a:prstClr val="black"/>
                    </a:solidFill>
                  </a:rPr>
                </a:br>
                <a:r>
                  <a:rPr lang="de-DE" sz="1000" dirty="0">
                    <a:solidFill>
                      <a:prstClr val="black"/>
                    </a:solidFill>
                  </a:rPr>
                  <a:t>Hilfslinie: 8,32</a:t>
                </a:r>
              </a:p>
            </p:txBody>
          </p:sp>
        </p:grpSp>
        <p:grpSp>
          <p:nvGrpSpPr>
            <p:cNvPr id="14" name="Hilfslinie"/>
            <p:cNvGrpSpPr/>
            <p:nvPr userDrawn="1"/>
          </p:nvGrpSpPr>
          <p:grpSpPr bwMode="gray">
            <a:xfrm>
              <a:off x="-1129004" y="1512000"/>
              <a:ext cx="1111752" cy="540000"/>
              <a:chOff x="-1129004" y="1512000"/>
              <a:chExt cx="1111752" cy="540000"/>
            </a:xfrm>
          </p:grpSpPr>
          <p:cxnSp>
            <p:nvCxnSpPr>
              <p:cNvPr id="18" name="Line"/>
              <p:cNvCxnSpPr/>
              <p:nvPr userDrawn="1"/>
            </p:nvCxnSpPr>
            <p:spPr bwMode="gray">
              <a:xfrm>
                <a:off x="-737252" y="1512000"/>
                <a:ext cx="720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Text"/>
              <p:cNvSpPr txBox="1"/>
              <p:nvPr userDrawn="1"/>
            </p:nvSpPr>
            <p:spPr bwMode="gray">
              <a:xfrm>
                <a:off x="-1129004" y="1512000"/>
                <a:ext cx="1016365" cy="540000"/>
              </a:xfrm>
              <a:prstGeom prst="rect">
                <a:avLst/>
              </a:prstGeom>
              <a:noFill/>
            </p:spPr>
            <p:txBody>
              <a:bodyPr wrap="square" lIns="0" tIns="72000" rIns="0" bIns="0" rtlCol="0">
                <a:noAutofit/>
              </a:bodyPr>
              <a:lstStyle/>
              <a:p>
                <a:pPr algn="r">
                  <a:lnSpc>
                    <a:spcPct val="90000"/>
                  </a:lnSpc>
                  <a:spcAft>
                    <a:spcPts val="1000"/>
                  </a:spcAft>
                </a:pPr>
                <a:r>
                  <a:rPr lang="de-DE" sz="1000" dirty="0">
                    <a:solidFill>
                      <a:prstClr val="black"/>
                    </a:solidFill>
                  </a:rPr>
                  <a:t>Position </a:t>
                </a:r>
                <a:br>
                  <a:rPr lang="de-DE" sz="1000" dirty="0">
                    <a:solidFill>
                      <a:prstClr val="black"/>
                    </a:solidFill>
                  </a:rPr>
                </a:br>
                <a:r>
                  <a:rPr lang="de-DE" sz="1000" dirty="0">
                    <a:solidFill>
                      <a:prstClr val="black"/>
                    </a:solidFill>
                  </a:rPr>
                  <a:t>Hilfslinie: 5,33</a:t>
                </a:r>
              </a:p>
            </p:txBody>
          </p:sp>
        </p:grpSp>
        <p:grpSp>
          <p:nvGrpSpPr>
            <p:cNvPr id="15" name="Hilfslinie"/>
            <p:cNvGrpSpPr/>
            <p:nvPr userDrawn="1"/>
          </p:nvGrpSpPr>
          <p:grpSpPr bwMode="gray">
            <a:xfrm>
              <a:off x="-1129004" y="5423905"/>
              <a:ext cx="1111752" cy="386495"/>
              <a:chOff x="-1129004" y="5423905"/>
              <a:chExt cx="1111752" cy="386495"/>
            </a:xfrm>
          </p:grpSpPr>
          <p:cxnSp>
            <p:nvCxnSpPr>
              <p:cNvPr id="16" name="Line"/>
              <p:cNvCxnSpPr/>
              <p:nvPr userDrawn="1"/>
            </p:nvCxnSpPr>
            <p:spPr bwMode="gray">
              <a:xfrm>
                <a:off x="-737252" y="5810400"/>
                <a:ext cx="720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7" name="Text"/>
              <p:cNvSpPr txBox="1"/>
              <p:nvPr userDrawn="1"/>
            </p:nvSpPr>
            <p:spPr bwMode="gray">
              <a:xfrm>
                <a:off x="-1129004" y="5423905"/>
                <a:ext cx="1016365" cy="386495"/>
              </a:xfrm>
              <a:prstGeom prst="rect">
                <a:avLst/>
              </a:prstGeom>
              <a:noFill/>
            </p:spPr>
            <p:txBody>
              <a:bodyPr wrap="square" lIns="0" tIns="72000" rIns="0" bIns="0" rtlCol="0">
                <a:noAutofit/>
              </a:bodyPr>
              <a:lstStyle/>
              <a:p>
                <a:pPr algn="r">
                  <a:lnSpc>
                    <a:spcPct val="90000"/>
                  </a:lnSpc>
                  <a:spcAft>
                    <a:spcPts val="1000"/>
                  </a:spcAft>
                </a:pPr>
                <a:r>
                  <a:rPr lang="de-DE" sz="1000" dirty="0">
                    <a:solidFill>
                      <a:prstClr val="black"/>
                    </a:solidFill>
                  </a:rPr>
                  <a:t>Position </a:t>
                </a:r>
                <a:br>
                  <a:rPr lang="de-DE" sz="1000" dirty="0">
                    <a:solidFill>
                      <a:prstClr val="black"/>
                    </a:solidFill>
                  </a:rPr>
                </a:br>
                <a:r>
                  <a:rPr lang="de-DE" sz="1000" dirty="0">
                    <a:solidFill>
                      <a:prstClr val="black"/>
                    </a:solidFill>
                  </a:rPr>
                  <a:t>Hilfslinie: 6,61</a:t>
                </a:r>
              </a:p>
            </p:txBody>
          </p:sp>
        </p:grpSp>
      </p:grpSp>
      <p:pic>
        <p:nvPicPr>
          <p:cNvPr id="27" name="Grafik 26"/>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0655251" y="489150"/>
            <a:ext cx="977056" cy="356703"/>
          </a:xfrm>
          <a:prstGeom prst="rect">
            <a:avLst/>
          </a:prstGeom>
        </p:spPr>
      </p:pic>
    </p:spTree>
    <p:extLst>
      <p:ext uri="{BB962C8B-B14F-4D97-AF65-F5344CB8AC3E}">
        <p14:creationId xmlns:p14="http://schemas.microsoft.com/office/powerpoint/2010/main" val="1095718589"/>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 id="2147483960" r:id="rId12"/>
    <p:sldLayoutId id="2147483961" r:id="rId13"/>
    <p:sldLayoutId id="2147483962"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3200" kern="1200">
          <a:solidFill>
            <a:schemeClr val="tx2"/>
          </a:solidFill>
          <a:latin typeface="+mj-lt"/>
          <a:ea typeface="+mj-ea"/>
          <a:cs typeface="+mj-cs"/>
        </a:defRPr>
      </a:lvl1pPr>
    </p:titleStyle>
    <p:bodyStyle>
      <a:lvl1pPr marL="270000" indent="-270000" algn="l" defTabSz="914400" rtl="0" eaLnBrk="1" latinLnBrk="0" hangingPunct="1">
        <a:lnSpc>
          <a:spcPct val="100000"/>
        </a:lnSpc>
        <a:spcBef>
          <a:spcPts val="0"/>
        </a:spcBef>
        <a:spcAft>
          <a:spcPts val="1000"/>
        </a:spcAft>
        <a:buClr>
          <a:schemeClr val="accent1"/>
        </a:buClr>
        <a:buSzPct val="100000"/>
        <a:buFont typeface="Wingdings" panose="05000000000000000000" pitchFamily="2" charset="2"/>
        <a:buChar char="§"/>
        <a:defRPr sz="1800" kern="1200">
          <a:solidFill>
            <a:schemeClr val="tx2"/>
          </a:solidFill>
          <a:latin typeface="+mn-lt"/>
          <a:ea typeface="+mn-ea"/>
          <a:cs typeface="+mn-cs"/>
        </a:defRPr>
      </a:lvl1pPr>
      <a:lvl2pPr marL="720000" indent="-270000"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600" kern="1200">
          <a:solidFill>
            <a:schemeClr val="tx2"/>
          </a:solidFill>
          <a:latin typeface="+mn-lt"/>
          <a:ea typeface="+mn-ea"/>
          <a:cs typeface="+mn-cs"/>
        </a:defRPr>
      </a:lvl2pPr>
      <a:lvl3pPr marL="1080000" indent="-270000"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400" kern="1200">
          <a:solidFill>
            <a:schemeClr val="tx2"/>
          </a:solidFill>
          <a:latin typeface="+mn-lt"/>
          <a:ea typeface="+mn-ea"/>
          <a:cs typeface="+mn-cs"/>
        </a:defRPr>
      </a:lvl3pPr>
      <a:lvl4pPr marL="1440000" indent="-270000"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200" kern="1200">
          <a:solidFill>
            <a:schemeClr val="tx2"/>
          </a:solidFill>
          <a:latin typeface="+mn-lt"/>
          <a:ea typeface="+mn-ea"/>
          <a:cs typeface="+mn-cs"/>
        </a:defRPr>
      </a:lvl4pPr>
      <a:lvl5pPr marL="1800000" indent="-270000"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39.xml"/><Relationship Id="rId5" Type="http://schemas.openxmlformats.org/officeDocument/2006/relationships/image" Target="../media/image15.jpe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2.xml"/><Relationship Id="rId5" Type="http://schemas.openxmlformats.org/officeDocument/2006/relationships/image" Target="../media/image18.jp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9.jpeg"/><Relationship Id="rId7" Type="http://schemas.openxmlformats.org/officeDocument/2006/relationships/diagramColors" Target="../diagrams/colors1.xml"/><Relationship Id="rId2" Type="http://schemas.openxmlformats.org/officeDocument/2006/relationships/notesSlide" Target="../notesSlides/notesSlide9.xml"/><Relationship Id="rId1" Type="http://schemas.openxmlformats.org/officeDocument/2006/relationships/slideLayout" Target="../slideLayouts/slideLayout3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mailto:Annika.reifschneider@bwgv-info.de" TargetMode="External"/><Relationship Id="rId2" Type="http://schemas.openxmlformats.org/officeDocument/2006/relationships/hyperlink" Target="mailto:anja.rothr@bwgv-info.de" TargetMode="External"/><Relationship Id="rId1" Type="http://schemas.openxmlformats.org/officeDocument/2006/relationships/slideLayout" Target="../slideLayouts/slideLayout11.xml"/><Relationship Id="rId5" Type="http://schemas.openxmlformats.org/officeDocument/2006/relationships/image" Target="../media/image28.jpg"/><Relationship Id="rId4" Type="http://schemas.openxmlformats.org/officeDocument/2006/relationships/image" Target="../media/image2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39.xml"/><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39.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p:cNvSpPr>
            <a:spLocks noGrp="1"/>
          </p:cNvSpPr>
          <p:nvPr>
            <p:ph type="body" sz="quarter" idx="12"/>
          </p:nvPr>
        </p:nvSpPr>
        <p:spPr bwMode="gray">
          <a:xfrm>
            <a:off x="539750" y="2154126"/>
            <a:ext cx="11107738" cy="1336223"/>
          </a:xfrm>
        </p:spPr>
        <p:txBody>
          <a:bodyPr/>
          <a:lstStyle/>
          <a:p>
            <a:r>
              <a:rPr lang="de-DE" sz="4400" dirty="0" smtClean="0"/>
              <a:t>Genossenschaftliche Nachfolgemodelle</a:t>
            </a:r>
            <a:endParaRPr lang="de-DE" sz="4400" dirty="0"/>
          </a:p>
        </p:txBody>
      </p:sp>
      <p:sp>
        <p:nvSpPr>
          <p:cNvPr id="5" name="Untertitel"/>
          <p:cNvSpPr>
            <a:spLocks noGrp="1"/>
          </p:cNvSpPr>
          <p:nvPr>
            <p:ph type="subTitle" idx="1"/>
          </p:nvPr>
        </p:nvSpPr>
        <p:spPr bwMode="gray">
          <a:xfrm>
            <a:off x="539750" y="3664313"/>
            <a:ext cx="11107738" cy="360000"/>
          </a:xfrm>
        </p:spPr>
        <p:txBody>
          <a:bodyPr/>
          <a:lstStyle/>
          <a:p>
            <a:r>
              <a:rPr lang="de-DE" dirty="0" smtClean="0"/>
              <a:t>Nationaler Aktionstag „Nachfolge ist weiblich“</a:t>
            </a:r>
            <a:endParaRPr lang="de-DE" dirty="0"/>
          </a:p>
        </p:txBody>
      </p:sp>
      <p:sp>
        <p:nvSpPr>
          <p:cNvPr id="7" name="Datum und Autor"/>
          <p:cNvSpPr>
            <a:spLocks noGrp="1"/>
          </p:cNvSpPr>
          <p:nvPr>
            <p:ph type="body" sz="quarter" idx="13"/>
          </p:nvPr>
        </p:nvSpPr>
        <p:spPr bwMode="gray"/>
        <p:txBody>
          <a:bodyPr/>
          <a:lstStyle/>
          <a:p>
            <a:r>
              <a:rPr lang="de-DE" dirty="0"/>
              <a:t>4</a:t>
            </a:r>
            <a:r>
              <a:rPr lang="de-DE" dirty="0" smtClean="0"/>
              <a:t>. Juni 2020</a:t>
            </a:r>
            <a:r>
              <a:rPr lang="de-DE" b="1" dirty="0" smtClean="0"/>
              <a:t> </a:t>
            </a:r>
            <a:r>
              <a:rPr lang="de-DE" b="1" dirty="0"/>
              <a:t>│ </a:t>
            </a:r>
            <a:r>
              <a:rPr lang="de-DE" dirty="0" smtClean="0"/>
              <a:t>Annika Reifschneider, Baden-Württembergischer Genossenschaftsverband</a:t>
            </a:r>
            <a:endParaRPr lang="de-DE" b="1" dirty="0"/>
          </a:p>
        </p:txBody>
      </p:sp>
    </p:spTree>
    <p:extLst>
      <p:ext uri="{BB962C8B-B14F-4D97-AF65-F5344CB8AC3E}">
        <p14:creationId xmlns:p14="http://schemas.microsoft.com/office/powerpoint/2010/main" val="1393703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body" idx="1"/>
          </p:nvPr>
        </p:nvSpPr>
        <p:spPr/>
        <p:txBody>
          <a:bodyPr/>
          <a:lstStyle/>
          <a:p>
            <a:pPr marL="0" indent="0" eaLnBrk="1" hangingPunct="1">
              <a:lnSpc>
                <a:spcPct val="100000"/>
              </a:lnSpc>
              <a:spcBef>
                <a:spcPct val="50000"/>
              </a:spcBef>
              <a:buFont typeface="Wingdings" pitchFamily="2" charset="2"/>
              <a:buNone/>
            </a:pPr>
            <a:r>
              <a:rPr lang="de-DE" altLang="de-DE" dirty="0" smtClean="0"/>
              <a:t>1. Schritt:	Idee, Grobplanung, Suche von</a:t>
            </a:r>
            <a:br>
              <a:rPr lang="de-DE" altLang="de-DE" dirty="0" smtClean="0"/>
            </a:br>
            <a:r>
              <a:rPr lang="de-DE" altLang="de-DE" dirty="0" smtClean="0"/>
              <a:t>		Kooperationspartnern und Gründungsmitgliedern (mind. 3)</a:t>
            </a:r>
          </a:p>
          <a:p>
            <a:pPr marL="0" indent="0" eaLnBrk="1" hangingPunct="1">
              <a:lnSpc>
                <a:spcPct val="100000"/>
              </a:lnSpc>
              <a:spcBef>
                <a:spcPct val="50000"/>
              </a:spcBef>
              <a:buFont typeface="Wingdings" pitchFamily="2" charset="2"/>
              <a:buNone/>
            </a:pPr>
            <a:r>
              <a:rPr lang="de-DE" altLang="de-DE" dirty="0" smtClean="0"/>
              <a:t>2. Schritt:	Kontakte und Vorgespräche </a:t>
            </a:r>
            <a:br>
              <a:rPr lang="de-DE" altLang="de-DE" dirty="0" smtClean="0"/>
            </a:br>
            <a:r>
              <a:rPr lang="de-DE" altLang="de-DE" dirty="0" smtClean="0"/>
              <a:t>		mit dem BWGV</a:t>
            </a:r>
          </a:p>
          <a:p>
            <a:pPr marL="0" indent="0" eaLnBrk="1" hangingPunct="1">
              <a:lnSpc>
                <a:spcPct val="100000"/>
              </a:lnSpc>
              <a:spcBef>
                <a:spcPct val="50000"/>
              </a:spcBef>
              <a:buFont typeface="Wingdings" pitchFamily="2" charset="2"/>
              <a:buNone/>
            </a:pPr>
            <a:r>
              <a:rPr lang="de-DE" altLang="de-DE" dirty="0" smtClean="0"/>
              <a:t>3. Schritt:	Zusammenarbeit von Gründern und BWGV:</a:t>
            </a:r>
            <a:br>
              <a:rPr lang="de-DE" altLang="de-DE" dirty="0" smtClean="0"/>
            </a:br>
            <a:r>
              <a:rPr lang="de-DE" altLang="de-DE" dirty="0" smtClean="0"/>
              <a:t>		- Satzung und Geschäftsplan</a:t>
            </a:r>
            <a:br>
              <a:rPr lang="de-DE" altLang="de-DE" dirty="0" smtClean="0"/>
            </a:br>
            <a:r>
              <a:rPr lang="de-DE" altLang="de-DE" dirty="0" smtClean="0"/>
              <a:t>		- Gründungsversammlung</a:t>
            </a:r>
          </a:p>
          <a:p>
            <a:pPr marL="0" indent="0" eaLnBrk="1" hangingPunct="1">
              <a:spcBef>
                <a:spcPct val="50000"/>
              </a:spcBef>
              <a:buFont typeface="Wingdings" pitchFamily="2" charset="2"/>
              <a:buNone/>
            </a:pPr>
            <a:r>
              <a:rPr lang="de-DE" altLang="de-DE" dirty="0" smtClean="0"/>
              <a:t>4. Schritt:	Erstellung des Gründungsgutachtens</a:t>
            </a:r>
          </a:p>
          <a:p>
            <a:pPr marL="0" indent="0" eaLnBrk="1" hangingPunct="1">
              <a:spcBef>
                <a:spcPct val="50000"/>
              </a:spcBef>
              <a:buFont typeface="Wingdings" pitchFamily="2" charset="2"/>
              <a:buNone/>
            </a:pPr>
            <a:r>
              <a:rPr lang="de-DE" altLang="de-DE" dirty="0" smtClean="0"/>
              <a:t>5. Schritt:	Anmeldung zur Eintragung in das</a:t>
            </a:r>
            <a:br>
              <a:rPr lang="de-DE" altLang="de-DE" dirty="0" smtClean="0"/>
            </a:br>
            <a:r>
              <a:rPr lang="de-DE" altLang="de-DE" dirty="0" smtClean="0"/>
              <a:t>		Genossenschaftsregister</a:t>
            </a:r>
          </a:p>
          <a:p>
            <a:pPr marL="0" indent="0" eaLnBrk="1" hangingPunct="1">
              <a:lnSpc>
                <a:spcPct val="100000"/>
              </a:lnSpc>
              <a:buFont typeface="Wingdings" pitchFamily="2" charset="2"/>
              <a:buNone/>
            </a:pPr>
            <a:endParaRPr lang="de-DE" altLang="de-DE" sz="1400" dirty="0" smtClean="0"/>
          </a:p>
        </p:txBody>
      </p:sp>
      <p:pic>
        <p:nvPicPr>
          <p:cNvPr id="17412" name="Picture 4" descr="Beraten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31300" y="991932"/>
            <a:ext cx="2518300" cy="1784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5" descr="Beraten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31300" y="2431794"/>
            <a:ext cx="2518300" cy="1888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6" descr="Gespraech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31300" y="3944681"/>
            <a:ext cx="2518300" cy="1888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liennummernplatzhalter 1"/>
          <p:cNvSpPr>
            <a:spLocks noGrp="1"/>
          </p:cNvSpPr>
          <p:nvPr>
            <p:ph type="sldNum" sz="quarter" idx="10"/>
          </p:nvPr>
        </p:nvSpPr>
        <p:spPr/>
        <p:txBody>
          <a:bodyPr/>
          <a:lstStyle/>
          <a:p>
            <a:pPr>
              <a:defRPr/>
            </a:pPr>
            <a:fld id="{F644AB96-719D-4171-80F3-DDAC263F519D}" type="slidenum">
              <a:rPr lang="de-DE" smtClean="0"/>
              <a:pPr>
                <a:defRPr/>
              </a:pPr>
              <a:t>10</a:t>
            </a:fld>
            <a:endParaRPr lang="de-DE" dirty="0"/>
          </a:p>
        </p:txBody>
      </p:sp>
      <p:sp>
        <p:nvSpPr>
          <p:cNvPr id="3" name="Titel 2"/>
          <p:cNvSpPr>
            <a:spLocks noGrp="1"/>
          </p:cNvSpPr>
          <p:nvPr>
            <p:ph type="title"/>
          </p:nvPr>
        </p:nvSpPr>
        <p:spPr>
          <a:xfrm>
            <a:off x="540000" y="451932"/>
            <a:ext cx="11109600" cy="540000"/>
          </a:xfrm>
        </p:spPr>
        <p:txBody>
          <a:bodyPr/>
          <a:lstStyle/>
          <a:p>
            <a:r>
              <a:rPr lang="de-DE" dirty="0" smtClean="0"/>
              <a:t>Gründung einer eG</a:t>
            </a:r>
            <a:endParaRPr lang="de-DE" dirty="0"/>
          </a:p>
        </p:txBody>
      </p:sp>
    </p:spTree>
    <p:extLst>
      <p:ext uri="{BB962C8B-B14F-4D97-AF65-F5344CB8AC3E}">
        <p14:creationId xmlns:p14="http://schemas.microsoft.com/office/powerpoint/2010/main" val="3773432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anim calcmode="lin" valueType="num">
                                      <p:cBhvr additive="base">
                                        <p:cTn id="7" dur="500" fill="hold"/>
                                        <p:tgtEl>
                                          <p:spTgt spid="174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411">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412"/>
                                        </p:tgtEl>
                                        <p:attrNameLst>
                                          <p:attrName>style.visibility</p:attrName>
                                        </p:attrNameLst>
                                      </p:cBhvr>
                                      <p:to>
                                        <p:strVal val="visible"/>
                                      </p:to>
                                    </p:set>
                                    <p:anim calcmode="lin" valueType="num">
                                      <p:cBhvr additive="base">
                                        <p:cTn id="11" dur="500" fill="hold"/>
                                        <p:tgtEl>
                                          <p:spTgt spid="17412"/>
                                        </p:tgtEl>
                                        <p:attrNameLst>
                                          <p:attrName>ppt_x</p:attrName>
                                        </p:attrNameLst>
                                      </p:cBhvr>
                                      <p:tavLst>
                                        <p:tav tm="0">
                                          <p:val>
                                            <p:strVal val="#ppt_x"/>
                                          </p:val>
                                        </p:tav>
                                        <p:tav tm="100000">
                                          <p:val>
                                            <p:strVal val="#ppt_x"/>
                                          </p:val>
                                        </p:tav>
                                      </p:tavLst>
                                    </p:anim>
                                    <p:anim calcmode="lin" valueType="num">
                                      <p:cBhvr additive="base">
                                        <p:cTn id="12" dur="500" fill="hold"/>
                                        <p:tgtEl>
                                          <p:spTgt spid="174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7411">
                                            <p:txEl>
                                              <p:pRg st="1" end="1"/>
                                            </p:txEl>
                                          </p:spTgt>
                                        </p:tgtEl>
                                        <p:attrNameLst>
                                          <p:attrName>style.visibility</p:attrName>
                                        </p:attrNameLst>
                                      </p:cBhvr>
                                      <p:to>
                                        <p:strVal val="visible"/>
                                      </p:to>
                                    </p:set>
                                    <p:anim calcmode="lin" valueType="num">
                                      <p:cBhvr additive="base">
                                        <p:cTn id="17" dur="500" fill="hold"/>
                                        <p:tgtEl>
                                          <p:spTgt spid="17411">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7411">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7413"/>
                                        </p:tgtEl>
                                        <p:attrNameLst>
                                          <p:attrName>style.visibility</p:attrName>
                                        </p:attrNameLst>
                                      </p:cBhvr>
                                      <p:to>
                                        <p:strVal val="visible"/>
                                      </p:to>
                                    </p:set>
                                    <p:anim calcmode="lin" valueType="num">
                                      <p:cBhvr additive="base">
                                        <p:cTn id="21" dur="500" fill="hold"/>
                                        <p:tgtEl>
                                          <p:spTgt spid="17413"/>
                                        </p:tgtEl>
                                        <p:attrNameLst>
                                          <p:attrName>ppt_x</p:attrName>
                                        </p:attrNameLst>
                                      </p:cBhvr>
                                      <p:tavLst>
                                        <p:tav tm="0">
                                          <p:val>
                                            <p:strVal val="#ppt_x"/>
                                          </p:val>
                                        </p:tav>
                                        <p:tav tm="100000">
                                          <p:val>
                                            <p:strVal val="#ppt_x"/>
                                          </p:val>
                                        </p:tav>
                                      </p:tavLst>
                                    </p:anim>
                                    <p:anim calcmode="lin" valueType="num">
                                      <p:cBhvr additive="base">
                                        <p:cTn id="22" dur="500" fill="hold"/>
                                        <p:tgtEl>
                                          <p:spTgt spid="1741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7411">
                                            <p:txEl>
                                              <p:pRg st="2" end="2"/>
                                            </p:txEl>
                                          </p:spTgt>
                                        </p:tgtEl>
                                        <p:attrNameLst>
                                          <p:attrName>style.visibility</p:attrName>
                                        </p:attrNameLst>
                                      </p:cBhvr>
                                      <p:to>
                                        <p:strVal val="visible"/>
                                      </p:to>
                                    </p:set>
                                    <p:anim calcmode="lin" valueType="num">
                                      <p:cBhvr additive="base">
                                        <p:cTn id="27" dur="500" fill="hold"/>
                                        <p:tgtEl>
                                          <p:spTgt spid="17411">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7411">
                                            <p:txEl>
                                              <p:pRg st="2" end="2"/>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7414"/>
                                        </p:tgtEl>
                                        <p:attrNameLst>
                                          <p:attrName>style.visibility</p:attrName>
                                        </p:attrNameLst>
                                      </p:cBhvr>
                                      <p:to>
                                        <p:strVal val="visible"/>
                                      </p:to>
                                    </p:set>
                                    <p:anim calcmode="lin" valueType="num">
                                      <p:cBhvr additive="base">
                                        <p:cTn id="31" dur="500" fill="hold"/>
                                        <p:tgtEl>
                                          <p:spTgt spid="17414"/>
                                        </p:tgtEl>
                                        <p:attrNameLst>
                                          <p:attrName>ppt_x</p:attrName>
                                        </p:attrNameLst>
                                      </p:cBhvr>
                                      <p:tavLst>
                                        <p:tav tm="0">
                                          <p:val>
                                            <p:strVal val="#ppt_x"/>
                                          </p:val>
                                        </p:tav>
                                        <p:tav tm="100000">
                                          <p:val>
                                            <p:strVal val="#ppt_x"/>
                                          </p:val>
                                        </p:tav>
                                      </p:tavLst>
                                    </p:anim>
                                    <p:anim calcmode="lin" valueType="num">
                                      <p:cBhvr additive="base">
                                        <p:cTn id="32" dur="500" fill="hold"/>
                                        <p:tgtEl>
                                          <p:spTgt spid="174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7411">
                                            <p:txEl>
                                              <p:pRg st="3" end="3"/>
                                            </p:txEl>
                                          </p:spTgt>
                                        </p:tgtEl>
                                        <p:attrNameLst>
                                          <p:attrName>style.visibility</p:attrName>
                                        </p:attrNameLst>
                                      </p:cBhvr>
                                      <p:to>
                                        <p:strVal val="visible"/>
                                      </p:to>
                                    </p:set>
                                    <p:anim calcmode="lin" valueType="num">
                                      <p:cBhvr additive="base">
                                        <p:cTn id="37" dur="500" fill="hold"/>
                                        <p:tgtEl>
                                          <p:spTgt spid="17411">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4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7411">
                                            <p:txEl>
                                              <p:pRg st="4" end="4"/>
                                            </p:txEl>
                                          </p:spTgt>
                                        </p:tgtEl>
                                        <p:attrNameLst>
                                          <p:attrName>style.visibility</p:attrName>
                                        </p:attrNameLst>
                                      </p:cBhvr>
                                      <p:to>
                                        <p:strVal val="visible"/>
                                      </p:to>
                                    </p:set>
                                    <p:anim calcmode="lin" valueType="num">
                                      <p:cBhvr additive="base">
                                        <p:cTn id="43" dur="500" fill="hold"/>
                                        <p:tgtEl>
                                          <p:spTgt spid="17411">
                                            <p:txEl>
                                              <p:pRg st="4" end="4"/>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41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Nachfolgemodell eG</a:t>
            </a:r>
          </a:p>
        </p:txBody>
      </p:sp>
      <p:sp>
        <p:nvSpPr>
          <p:cNvPr id="6" name="Foliennummernplatzhalter 5"/>
          <p:cNvSpPr>
            <a:spLocks noGrp="1"/>
          </p:cNvSpPr>
          <p:nvPr>
            <p:ph type="sldNum" sz="quarter" idx="12"/>
          </p:nvPr>
        </p:nvSpPr>
        <p:spPr/>
        <p:txBody>
          <a:bodyPr/>
          <a:lstStyle/>
          <a:p>
            <a:fld id="{02CEFE82-39F2-4F47-8A0C-D5AB3496FA5C}" type="slidenum">
              <a:rPr lang="de-DE" smtClean="0">
                <a:solidFill>
                  <a:srgbClr val="FF6600"/>
                </a:solidFill>
              </a:rPr>
              <a:pPr/>
              <a:t>11</a:t>
            </a:fld>
            <a:endParaRPr lang="de-DE" dirty="0">
              <a:solidFill>
                <a:srgbClr val="FF6600"/>
              </a:solidFill>
            </a:endParaRPr>
          </a:p>
        </p:txBody>
      </p:sp>
      <p:sp>
        <p:nvSpPr>
          <p:cNvPr id="7" name="Abgerundetes Rechteck 6"/>
          <p:cNvSpPr/>
          <p:nvPr/>
        </p:nvSpPr>
        <p:spPr bwMode="gray">
          <a:xfrm rot="5400000" flipH="1">
            <a:off x="878888" y="4946913"/>
            <a:ext cx="371490" cy="1448811"/>
          </a:xfrm>
          <a:prstGeom prst="roundRect">
            <a:avLst>
              <a:gd name="adj" fmla="val 50000"/>
            </a:avLst>
          </a:prstGeom>
          <a:gradFill flip="none" rotWithShape="1">
            <a:gsLst>
              <a:gs pos="0">
                <a:schemeClr val="bg1">
                  <a:lumMod val="85000"/>
                </a:schemeClr>
              </a:gs>
              <a:gs pos="49000">
                <a:schemeClr val="bg1">
                  <a:lumMod val="85000"/>
                </a:schemeClr>
              </a:gs>
              <a:gs pos="50000">
                <a:schemeClr val="accent1"/>
              </a:gs>
              <a:gs pos="100000">
                <a:schemeClr val="accent1"/>
              </a:gs>
            </a:gsLst>
            <a:lin ang="5400000" scaled="1"/>
            <a:tileRect/>
          </a:gradFill>
          <a:ln w="12700">
            <a:noFill/>
            <a:round/>
            <a:headEnd/>
            <a:tailEnd/>
          </a:ln>
          <a:effectLst/>
          <a:scene3d>
            <a:camera prst="perspectiveRelaxed" fov="3900000">
              <a:rot lat="20463912" lon="19503820" rev="17859036"/>
            </a:camera>
            <a:lightRig rig="balanced" dir="t"/>
          </a:scene3d>
          <a:sp3d prstMaterial="plastic">
            <a:bevelT w="190500" h="190500"/>
            <a:bevelB w="190500" h="190500"/>
          </a:sp3d>
        </p:spPr>
        <p:txBody>
          <a:bodyPr rtlCol="0" anchor="ctr"/>
          <a:lstStyle/>
          <a:p>
            <a:pPr algn="ctr"/>
            <a:endParaRPr lang="en-US" dirty="0"/>
          </a:p>
        </p:txBody>
      </p:sp>
      <p:sp>
        <p:nvSpPr>
          <p:cNvPr id="11" name="Abgerundetes Rechteck 10"/>
          <p:cNvSpPr>
            <a:spLocks noChangeAspect="1"/>
          </p:cNvSpPr>
          <p:nvPr/>
        </p:nvSpPr>
        <p:spPr bwMode="gray">
          <a:xfrm rot="19226927">
            <a:off x="749167" y="1988217"/>
            <a:ext cx="420518" cy="1640019"/>
          </a:xfrm>
          <a:prstGeom prst="roundRect">
            <a:avLst>
              <a:gd name="adj" fmla="val 50000"/>
            </a:avLst>
          </a:prstGeom>
          <a:gradFill flip="none" rotWithShape="1">
            <a:gsLst>
              <a:gs pos="0">
                <a:schemeClr val="bg1">
                  <a:lumMod val="85000"/>
                </a:schemeClr>
              </a:gs>
              <a:gs pos="49000">
                <a:schemeClr val="bg1">
                  <a:lumMod val="85000"/>
                </a:schemeClr>
              </a:gs>
              <a:gs pos="50000">
                <a:schemeClr val="bg1">
                  <a:lumMod val="50000"/>
                </a:schemeClr>
              </a:gs>
              <a:gs pos="100000">
                <a:schemeClr val="bg1">
                  <a:lumMod val="50000"/>
                </a:schemeClr>
              </a:gs>
            </a:gsLst>
            <a:lin ang="16200000" scaled="1"/>
            <a:tileRect/>
          </a:gradFill>
          <a:ln w="12700">
            <a:noFill/>
            <a:round/>
            <a:headEnd/>
            <a:tailEnd/>
          </a:ln>
          <a:effectLst/>
          <a:scene3d>
            <a:camera prst="perspectiveRelaxed" fov="3900000">
              <a:rot lat="18273603" lon="0" rev="0"/>
            </a:camera>
            <a:lightRig rig="balanced" dir="t"/>
          </a:scene3d>
          <a:sp3d prstMaterial="plastic">
            <a:bevelT w="190500" h="190500"/>
            <a:bevelB w="190500" h="190500"/>
          </a:sp3d>
        </p:spPr>
        <p:txBody>
          <a:bodyPr rtlCol="0" anchor="ctr"/>
          <a:lstStyle/>
          <a:p>
            <a:pPr algn="ctr"/>
            <a:endParaRPr lang="en-US" dirty="0"/>
          </a:p>
        </p:txBody>
      </p:sp>
      <p:sp>
        <p:nvSpPr>
          <p:cNvPr id="13" name="Abgerundetes Rechteck 12"/>
          <p:cNvSpPr/>
          <p:nvPr/>
        </p:nvSpPr>
        <p:spPr bwMode="gray">
          <a:xfrm rot="5400000" flipH="1">
            <a:off x="878886" y="1018394"/>
            <a:ext cx="371490" cy="1448811"/>
          </a:xfrm>
          <a:prstGeom prst="roundRect">
            <a:avLst>
              <a:gd name="adj" fmla="val 50000"/>
            </a:avLst>
          </a:prstGeom>
          <a:gradFill flip="none" rotWithShape="1">
            <a:gsLst>
              <a:gs pos="0">
                <a:sysClr val="window" lastClr="FFFFFF">
                  <a:lumMod val="85000"/>
                </a:sysClr>
              </a:gs>
              <a:gs pos="49000">
                <a:sysClr val="window" lastClr="FFFFFF">
                  <a:lumMod val="85000"/>
                </a:sysClr>
              </a:gs>
              <a:gs pos="50000">
                <a:srgbClr val="2A79FF"/>
              </a:gs>
              <a:gs pos="100000">
                <a:srgbClr val="2A79FF"/>
              </a:gs>
            </a:gsLst>
            <a:lin ang="5400000" scaled="1"/>
            <a:tileRect/>
          </a:gradFill>
          <a:ln w="12700">
            <a:noFill/>
            <a:round/>
            <a:headEnd/>
            <a:tailEnd/>
          </a:ln>
          <a:effectLst/>
          <a:scene3d>
            <a:camera prst="perspectiveRelaxed" fov="3900000">
              <a:rot lat="20463912" lon="19503820" rev="17859036"/>
            </a:camera>
            <a:lightRig rig="balanced" dir="t"/>
          </a:scene3d>
          <a:sp3d prstMaterial="plastic">
            <a:bevelT w="190500" h="190500"/>
            <a:bevelB w="190500" h="190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black"/>
              </a:solidFill>
              <a:effectLst/>
              <a:uLnTx/>
              <a:uFillTx/>
              <a:latin typeface="Calibri"/>
            </a:endParaRPr>
          </a:p>
        </p:txBody>
      </p:sp>
      <p:sp>
        <p:nvSpPr>
          <p:cNvPr id="15" name="Rechteck 14"/>
          <p:cNvSpPr/>
          <p:nvPr/>
        </p:nvSpPr>
        <p:spPr>
          <a:xfrm>
            <a:off x="1571319" y="1395737"/>
            <a:ext cx="7212231" cy="646331"/>
          </a:xfrm>
          <a:prstGeom prst="rect">
            <a:avLst/>
          </a:prstGeom>
        </p:spPr>
        <p:txBody>
          <a:bodyPr wrap="none">
            <a:spAutoFit/>
          </a:bodyPr>
          <a:lstStyle/>
          <a:p>
            <a:pPr algn="ctr"/>
            <a:r>
              <a:rPr lang="de-DE" dirty="0"/>
              <a:t>Geringe </a:t>
            </a:r>
            <a:r>
              <a:rPr lang="de-DE" dirty="0" smtClean="0"/>
              <a:t>Insolvenzquote, </a:t>
            </a:r>
            <a:r>
              <a:rPr lang="de-DE" dirty="0"/>
              <a:t>Gründungsberatung durch den Prüfverband</a:t>
            </a:r>
          </a:p>
          <a:p>
            <a:pPr algn="ctr"/>
            <a:endParaRPr lang="de-DE" dirty="0"/>
          </a:p>
        </p:txBody>
      </p:sp>
      <p:sp>
        <p:nvSpPr>
          <p:cNvPr id="16" name="Rechteck 15"/>
          <p:cNvSpPr/>
          <p:nvPr/>
        </p:nvSpPr>
        <p:spPr>
          <a:xfrm>
            <a:off x="1571319" y="2530850"/>
            <a:ext cx="7520007" cy="646331"/>
          </a:xfrm>
          <a:prstGeom prst="rect">
            <a:avLst/>
          </a:prstGeom>
        </p:spPr>
        <p:txBody>
          <a:bodyPr wrap="none">
            <a:spAutoFit/>
          </a:bodyPr>
          <a:lstStyle/>
          <a:p>
            <a:pPr algn="ctr"/>
            <a:r>
              <a:rPr lang="de-DE" dirty="0"/>
              <a:t>Erhalt des Know-hows im </a:t>
            </a:r>
            <a:r>
              <a:rPr lang="de-DE" dirty="0" smtClean="0"/>
              <a:t>Unternehmen, </a:t>
            </a:r>
            <a:r>
              <a:rPr lang="de-DE" dirty="0"/>
              <a:t>Erhalt der Unternehmenswerte</a:t>
            </a:r>
          </a:p>
          <a:p>
            <a:pPr algn="ctr"/>
            <a:endParaRPr lang="de-DE" dirty="0"/>
          </a:p>
        </p:txBody>
      </p:sp>
      <p:sp>
        <p:nvSpPr>
          <p:cNvPr id="17" name="Rechteck 16"/>
          <p:cNvSpPr/>
          <p:nvPr/>
        </p:nvSpPr>
        <p:spPr>
          <a:xfrm>
            <a:off x="1571319" y="3922634"/>
            <a:ext cx="9210095" cy="923330"/>
          </a:xfrm>
          <a:prstGeom prst="rect">
            <a:avLst/>
          </a:prstGeom>
        </p:spPr>
        <p:txBody>
          <a:bodyPr wrap="square">
            <a:spAutoFit/>
          </a:bodyPr>
          <a:lstStyle/>
          <a:p>
            <a:r>
              <a:rPr lang="de-DE" dirty="0"/>
              <a:t>Keine Suche nach  externen Käufer </a:t>
            </a:r>
            <a:r>
              <a:rPr lang="de-DE" dirty="0" smtClean="0"/>
              <a:t>notwendig,</a:t>
            </a:r>
            <a:endParaRPr lang="de-DE" dirty="0"/>
          </a:p>
          <a:p>
            <a:r>
              <a:rPr lang="de-DE" dirty="0" smtClean="0"/>
              <a:t>Gleitender </a:t>
            </a:r>
            <a:r>
              <a:rPr lang="de-DE" dirty="0"/>
              <a:t>Übergang vom Inhaber auf die neue </a:t>
            </a:r>
            <a:r>
              <a:rPr lang="de-DE" dirty="0" smtClean="0"/>
              <a:t>Führungsmannschaft </a:t>
            </a:r>
            <a:br>
              <a:rPr lang="de-DE" dirty="0" smtClean="0"/>
            </a:br>
            <a:endParaRPr lang="de-DE" dirty="0"/>
          </a:p>
        </p:txBody>
      </p:sp>
      <p:sp>
        <p:nvSpPr>
          <p:cNvPr id="18" name="Rechteck 17"/>
          <p:cNvSpPr/>
          <p:nvPr/>
        </p:nvSpPr>
        <p:spPr>
          <a:xfrm>
            <a:off x="1575614" y="5343288"/>
            <a:ext cx="4519186" cy="369332"/>
          </a:xfrm>
          <a:prstGeom prst="rect">
            <a:avLst/>
          </a:prstGeom>
        </p:spPr>
        <p:txBody>
          <a:bodyPr wrap="none">
            <a:spAutoFit/>
          </a:bodyPr>
          <a:lstStyle/>
          <a:p>
            <a:pPr algn="ctr"/>
            <a:r>
              <a:rPr lang="de-DE" dirty="0"/>
              <a:t>Hohe Motivation der beteiligten Mitarbeiter</a:t>
            </a:r>
          </a:p>
        </p:txBody>
      </p:sp>
      <p:sp>
        <p:nvSpPr>
          <p:cNvPr id="20" name="Abgerundetes Rechteck 19"/>
          <p:cNvSpPr>
            <a:spLocks noChangeAspect="1"/>
          </p:cNvSpPr>
          <p:nvPr/>
        </p:nvSpPr>
        <p:spPr bwMode="gray">
          <a:xfrm rot="17952352">
            <a:off x="663637" y="3457394"/>
            <a:ext cx="371077" cy="1447200"/>
          </a:xfrm>
          <a:prstGeom prst="roundRect">
            <a:avLst>
              <a:gd name="adj" fmla="val 50000"/>
            </a:avLst>
          </a:prstGeom>
          <a:gradFill flip="none" rotWithShape="1">
            <a:gsLst>
              <a:gs pos="0">
                <a:schemeClr val="bg1">
                  <a:lumMod val="85000"/>
                </a:schemeClr>
              </a:gs>
              <a:gs pos="49000">
                <a:schemeClr val="bg1">
                  <a:lumMod val="85000"/>
                </a:schemeClr>
              </a:gs>
              <a:gs pos="50000">
                <a:srgbClr val="7A0000"/>
              </a:gs>
              <a:gs pos="100000">
                <a:srgbClr val="7A0000"/>
              </a:gs>
            </a:gsLst>
            <a:lin ang="5400000" scaled="1"/>
            <a:tileRect/>
          </a:gradFill>
          <a:ln w="12700">
            <a:noFill/>
            <a:round/>
            <a:headEnd/>
            <a:tailEnd/>
          </a:ln>
          <a:effectLst/>
          <a:scene3d>
            <a:camera prst="perspectiveRelaxed" fov="3900000">
              <a:rot lat="20331177" lon="17539695" rev="4492795"/>
            </a:camera>
            <a:lightRig rig="balanced" dir="t"/>
          </a:scene3d>
          <a:sp3d prstMaterial="plastic">
            <a:bevelT w="190500" h="190500"/>
            <a:bevelB w="190500" h="190500"/>
          </a:sp3d>
        </p:spPr>
        <p:txBody>
          <a:bodyPr rtlCol="0" anchor="ctr"/>
          <a:lstStyle/>
          <a:p>
            <a:pPr algn="ctr"/>
            <a:endParaRPr lang="en-US" dirty="0"/>
          </a:p>
        </p:txBody>
      </p:sp>
    </p:spTree>
    <p:extLst>
      <p:ext uri="{BB962C8B-B14F-4D97-AF65-F5344CB8AC3E}">
        <p14:creationId xmlns:p14="http://schemas.microsoft.com/office/powerpoint/2010/main" val="4255015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13"/>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grpId="0" nodeType="clickEffect">
                                  <p:stCondLst>
                                    <p:cond delay="0"/>
                                  </p:stCondLst>
                                  <p:childTnLst>
                                    <p:animScale>
                                      <p:cBhvr>
                                        <p:cTn id="10" dur="2000" fill="hold"/>
                                        <p:tgtEl>
                                          <p:spTgt spid="11"/>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grpId="0" nodeType="clickEffect">
                                  <p:stCondLst>
                                    <p:cond delay="0"/>
                                  </p:stCondLst>
                                  <p:childTnLst>
                                    <p:animScale>
                                      <p:cBhvr>
                                        <p:cTn id="14" dur="2000" fill="hold"/>
                                        <p:tgtEl>
                                          <p:spTgt spid="20"/>
                                        </p:tgtEl>
                                      </p:cBhvr>
                                      <p:by x="150000" y="150000"/>
                                    </p:animScale>
                                  </p:childTnLst>
                                </p:cTn>
                              </p:par>
                            </p:childTnLst>
                          </p:cTn>
                        </p:par>
                      </p:childTnLst>
                    </p:cTn>
                  </p:par>
                  <p:par>
                    <p:cTn id="15" fill="hold">
                      <p:stCondLst>
                        <p:cond delay="indefinite"/>
                      </p:stCondLst>
                      <p:childTnLst>
                        <p:par>
                          <p:cTn id="16" fill="hold">
                            <p:stCondLst>
                              <p:cond delay="0"/>
                            </p:stCondLst>
                            <p:childTnLst>
                              <p:par>
                                <p:cTn id="17" presetID="6" presetClass="emph" presetSubtype="0" fill="hold" grpId="0" nodeType="clickEffect">
                                  <p:stCondLst>
                                    <p:cond delay="0"/>
                                  </p:stCondLst>
                                  <p:childTnLst>
                                    <p:animScale>
                                      <p:cBhvr>
                                        <p:cTn id="18" dur="2000" fill="hold"/>
                                        <p:tgtEl>
                                          <p:spTgt spid="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3"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C:\Users\bastian.k\Desktop\Bild1.png"/>
          <p:cNvPicPr>
            <a:picLocks noChangeAspect="1" noChangeArrowheads="1"/>
          </p:cNvPicPr>
          <p:nvPr/>
        </p:nvPicPr>
        <p:blipFill>
          <a:blip r:embed="rId2" cstate="print"/>
          <a:srcRect/>
          <a:stretch>
            <a:fillRect/>
          </a:stretch>
        </p:blipFill>
        <p:spPr bwMode="gray">
          <a:xfrm>
            <a:off x="3607200" y="2945670"/>
            <a:ext cx="4975200" cy="3005576"/>
          </a:xfrm>
          <a:prstGeom prst="rect">
            <a:avLst/>
          </a:prstGeom>
          <a:noFill/>
        </p:spPr>
      </p:pic>
      <p:sp>
        <p:nvSpPr>
          <p:cNvPr id="2" name="Titel 1"/>
          <p:cNvSpPr>
            <a:spLocks noGrp="1"/>
          </p:cNvSpPr>
          <p:nvPr>
            <p:ph type="title"/>
          </p:nvPr>
        </p:nvSpPr>
        <p:spPr/>
        <p:txBody>
          <a:bodyPr/>
          <a:lstStyle/>
          <a:p>
            <a:r>
              <a:rPr lang="de-DE" dirty="0"/>
              <a:t>Nachfolgemodell eG</a:t>
            </a:r>
          </a:p>
        </p:txBody>
      </p:sp>
      <p:sp>
        <p:nvSpPr>
          <p:cNvPr id="6" name="Foliennummernplatzhalter 5"/>
          <p:cNvSpPr>
            <a:spLocks noGrp="1"/>
          </p:cNvSpPr>
          <p:nvPr>
            <p:ph type="sldNum" sz="quarter" idx="12"/>
          </p:nvPr>
        </p:nvSpPr>
        <p:spPr/>
        <p:txBody>
          <a:bodyPr/>
          <a:lstStyle/>
          <a:p>
            <a:fld id="{02CEFE82-39F2-4F47-8A0C-D5AB3496FA5C}" type="slidenum">
              <a:rPr lang="de-DE" smtClean="0">
                <a:solidFill>
                  <a:srgbClr val="FF6600"/>
                </a:solidFill>
              </a:rPr>
              <a:pPr/>
              <a:t>12</a:t>
            </a:fld>
            <a:endParaRPr lang="de-DE" dirty="0">
              <a:solidFill>
                <a:srgbClr val="FF6600"/>
              </a:solidFill>
            </a:endParaRPr>
          </a:p>
        </p:txBody>
      </p:sp>
      <p:sp>
        <p:nvSpPr>
          <p:cNvPr id="9" name="Abgerundetes Rechteck 8"/>
          <p:cNvSpPr/>
          <p:nvPr/>
        </p:nvSpPr>
        <p:spPr bwMode="gray">
          <a:xfrm rot="5400000" flipH="1">
            <a:off x="4561630" y="1708927"/>
            <a:ext cx="371490" cy="1448811"/>
          </a:xfrm>
          <a:prstGeom prst="roundRect">
            <a:avLst>
              <a:gd name="adj" fmla="val 50000"/>
            </a:avLst>
          </a:prstGeom>
          <a:gradFill flip="none" rotWithShape="1">
            <a:gsLst>
              <a:gs pos="0">
                <a:schemeClr val="bg1">
                  <a:lumMod val="85000"/>
                </a:schemeClr>
              </a:gs>
              <a:gs pos="49000">
                <a:schemeClr val="bg1">
                  <a:lumMod val="85000"/>
                </a:schemeClr>
              </a:gs>
              <a:gs pos="50000">
                <a:schemeClr val="accent1"/>
              </a:gs>
              <a:gs pos="100000">
                <a:schemeClr val="accent1"/>
              </a:gs>
            </a:gsLst>
            <a:lin ang="5400000" scaled="1"/>
            <a:tileRect/>
          </a:gradFill>
          <a:ln w="12700">
            <a:noFill/>
            <a:round/>
            <a:headEnd/>
            <a:tailEnd/>
          </a:ln>
          <a:effectLst/>
          <a:scene3d>
            <a:camera prst="perspectiveRelaxed" fov="3900000">
              <a:rot lat="20463912" lon="19503820" rev="17859036"/>
            </a:camera>
            <a:lightRig rig="balanced" dir="t"/>
          </a:scene3d>
          <a:sp3d prstMaterial="plastic">
            <a:bevelT w="190500" h="190500"/>
            <a:bevelB w="190500" h="190500"/>
          </a:sp3d>
        </p:spPr>
        <p:txBody>
          <a:bodyPr rtlCol="0" anchor="ctr"/>
          <a:lstStyle/>
          <a:p>
            <a:pPr algn="ctr"/>
            <a:endParaRPr lang="en-US" dirty="0"/>
          </a:p>
        </p:txBody>
      </p:sp>
      <p:sp>
        <p:nvSpPr>
          <p:cNvPr id="10" name="Abgerundetes Rechteck 9"/>
          <p:cNvSpPr>
            <a:spLocks noChangeAspect="1"/>
          </p:cNvSpPr>
          <p:nvPr/>
        </p:nvSpPr>
        <p:spPr bwMode="gray">
          <a:xfrm rot="19144816">
            <a:off x="6523417" y="1147534"/>
            <a:ext cx="371077" cy="1447200"/>
          </a:xfrm>
          <a:prstGeom prst="roundRect">
            <a:avLst>
              <a:gd name="adj" fmla="val 50000"/>
            </a:avLst>
          </a:prstGeom>
          <a:gradFill flip="none" rotWithShape="1">
            <a:gsLst>
              <a:gs pos="0">
                <a:schemeClr val="bg1">
                  <a:lumMod val="85000"/>
                </a:schemeClr>
              </a:gs>
              <a:gs pos="49000">
                <a:schemeClr val="bg1">
                  <a:lumMod val="85000"/>
                </a:schemeClr>
              </a:gs>
              <a:gs pos="50000">
                <a:srgbClr val="7A0000"/>
              </a:gs>
              <a:gs pos="100000">
                <a:srgbClr val="7A0000"/>
              </a:gs>
            </a:gsLst>
            <a:lin ang="5400000" scaled="1"/>
            <a:tileRect/>
          </a:gradFill>
          <a:ln w="12700">
            <a:noFill/>
            <a:round/>
            <a:headEnd/>
            <a:tailEnd/>
          </a:ln>
          <a:effectLst/>
          <a:scene3d>
            <a:camera prst="perspectiveRelaxed" fov="3900000">
              <a:rot lat="20331177" lon="17539695" rev="4492795"/>
            </a:camera>
            <a:lightRig rig="balanced" dir="t"/>
          </a:scene3d>
          <a:sp3d prstMaterial="plastic">
            <a:bevelT w="190500" h="190500"/>
            <a:bevelB w="190500" h="190500"/>
          </a:sp3d>
        </p:spPr>
        <p:txBody>
          <a:bodyPr rtlCol="0" anchor="ctr"/>
          <a:lstStyle/>
          <a:p>
            <a:pPr algn="ctr"/>
            <a:endParaRPr lang="en-US" dirty="0"/>
          </a:p>
        </p:txBody>
      </p:sp>
      <p:sp>
        <p:nvSpPr>
          <p:cNvPr id="11" name="Abgerundetes Rechteck 10"/>
          <p:cNvSpPr/>
          <p:nvPr/>
        </p:nvSpPr>
        <p:spPr bwMode="gray">
          <a:xfrm rot="7805840">
            <a:off x="5235288" y="2317596"/>
            <a:ext cx="371488" cy="1448802"/>
          </a:xfrm>
          <a:prstGeom prst="roundRect">
            <a:avLst>
              <a:gd name="adj" fmla="val 50000"/>
            </a:avLst>
          </a:prstGeom>
          <a:gradFill flip="none" rotWithShape="1">
            <a:gsLst>
              <a:gs pos="0">
                <a:schemeClr val="bg1">
                  <a:lumMod val="85000"/>
                </a:schemeClr>
              </a:gs>
              <a:gs pos="49000">
                <a:schemeClr val="bg1">
                  <a:lumMod val="85000"/>
                </a:schemeClr>
              </a:gs>
              <a:gs pos="50000">
                <a:srgbClr val="7A0000"/>
              </a:gs>
              <a:gs pos="100000">
                <a:srgbClr val="7A0000"/>
              </a:gs>
            </a:gsLst>
            <a:lin ang="5400000" scaled="1"/>
            <a:tileRect/>
          </a:gradFill>
          <a:ln w="12700">
            <a:noFill/>
            <a:round/>
            <a:headEnd/>
            <a:tailEnd/>
          </a:ln>
          <a:effectLst/>
          <a:scene3d>
            <a:camera prst="perspectiveRelaxed" fov="3900000">
              <a:rot lat="20331177" lon="17539695" rev="4492795"/>
            </a:camera>
            <a:lightRig rig="balanced" dir="t"/>
          </a:scene3d>
          <a:sp3d prstMaterial="plastic">
            <a:bevelT w="190500" h="190500"/>
            <a:bevelB w="190500" h="190500"/>
          </a:sp3d>
        </p:spPr>
        <p:txBody>
          <a:bodyPr rtlCol="0" anchor="ctr"/>
          <a:lstStyle/>
          <a:p>
            <a:pPr algn="ctr"/>
            <a:endParaRPr lang="en-US" dirty="0"/>
          </a:p>
        </p:txBody>
      </p:sp>
      <p:sp>
        <p:nvSpPr>
          <p:cNvPr id="12" name="Abgerundetes Rechteck 11"/>
          <p:cNvSpPr/>
          <p:nvPr/>
        </p:nvSpPr>
        <p:spPr bwMode="gray">
          <a:xfrm rot="5400000">
            <a:off x="6069187" y="2371367"/>
            <a:ext cx="371488" cy="1448803"/>
          </a:xfrm>
          <a:prstGeom prst="roundRect">
            <a:avLst>
              <a:gd name="adj" fmla="val 50000"/>
            </a:avLst>
          </a:prstGeom>
          <a:gradFill flip="none" rotWithShape="1">
            <a:gsLst>
              <a:gs pos="0">
                <a:schemeClr val="bg1">
                  <a:lumMod val="85000"/>
                </a:schemeClr>
              </a:gs>
              <a:gs pos="49000">
                <a:schemeClr val="bg1">
                  <a:lumMod val="85000"/>
                </a:schemeClr>
              </a:gs>
              <a:gs pos="50000">
                <a:schemeClr val="accent1"/>
              </a:gs>
              <a:gs pos="100000">
                <a:schemeClr val="accent1"/>
              </a:gs>
            </a:gsLst>
            <a:lin ang="5400000" scaled="1"/>
            <a:tileRect/>
          </a:gradFill>
          <a:ln w="12700">
            <a:noFill/>
            <a:round/>
            <a:headEnd/>
            <a:tailEnd/>
          </a:ln>
          <a:effectLst/>
          <a:scene3d>
            <a:camera prst="perspectiveRelaxed" fov="3900000">
              <a:rot lat="19754786" lon="19134364" rev="9658099"/>
            </a:camera>
            <a:lightRig rig="balanced" dir="t"/>
          </a:scene3d>
          <a:sp3d prstMaterial="plastic">
            <a:bevelT w="190500" h="190500"/>
            <a:bevelB w="190500" h="190500"/>
          </a:sp3d>
        </p:spPr>
        <p:txBody>
          <a:bodyPr rtlCol="0" anchor="ctr"/>
          <a:lstStyle/>
          <a:p>
            <a:pPr algn="ctr"/>
            <a:endParaRPr lang="en-US" dirty="0"/>
          </a:p>
        </p:txBody>
      </p:sp>
      <p:sp>
        <p:nvSpPr>
          <p:cNvPr id="13" name="Abgerundetes Rechteck 12"/>
          <p:cNvSpPr/>
          <p:nvPr/>
        </p:nvSpPr>
        <p:spPr bwMode="gray">
          <a:xfrm rot="5400000">
            <a:off x="5647295" y="1348226"/>
            <a:ext cx="371488" cy="1448802"/>
          </a:xfrm>
          <a:prstGeom prst="roundRect">
            <a:avLst>
              <a:gd name="adj" fmla="val 50000"/>
            </a:avLst>
          </a:prstGeom>
          <a:gradFill flip="none" rotWithShape="1">
            <a:gsLst>
              <a:gs pos="0">
                <a:schemeClr val="bg1">
                  <a:lumMod val="85000"/>
                </a:schemeClr>
              </a:gs>
              <a:gs pos="49000">
                <a:schemeClr val="bg1">
                  <a:lumMod val="85000"/>
                </a:schemeClr>
              </a:gs>
              <a:gs pos="50000">
                <a:schemeClr val="bg1">
                  <a:lumMod val="50000"/>
                </a:schemeClr>
              </a:gs>
              <a:gs pos="100000">
                <a:schemeClr val="bg1">
                  <a:lumMod val="50000"/>
                </a:schemeClr>
              </a:gs>
            </a:gsLst>
            <a:lin ang="16200000" scaled="1"/>
            <a:tileRect/>
          </a:gradFill>
          <a:ln w="12700">
            <a:noFill/>
            <a:round/>
            <a:headEnd/>
            <a:tailEnd/>
          </a:ln>
          <a:effectLst/>
          <a:scene3d>
            <a:camera prst="perspectiveRelaxed" fov="3900000">
              <a:rot lat="18273603" lon="0" rev="0"/>
            </a:camera>
            <a:lightRig rig="balanced" dir="t"/>
          </a:scene3d>
          <a:sp3d prstMaterial="plastic">
            <a:bevelT w="190500" h="190500"/>
            <a:bevelB w="190500" h="190500"/>
          </a:sp3d>
        </p:spPr>
        <p:txBody>
          <a:bodyPr rtlCol="0" anchor="ctr"/>
          <a:lstStyle/>
          <a:p>
            <a:pPr algn="ctr"/>
            <a:endParaRPr lang="en-US" dirty="0"/>
          </a:p>
        </p:txBody>
      </p:sp>
      <p:sp>
        <p:nvSpPr>
          <p:cNvPr id="14" name="Abgerundetes Rechteck 13"/>
          <p:cNvSpPr/>
          <p:nvPr/>
        </p:nvSpPr>
        <p:spPr bwMode="gray">
          <a:xfrm rot="5400000">
            <a:off x="6260770" y="778189"/>
            <a:ext cx="371488" cy="1448802"/>
          </a:xfrm>
          <a:prstGeom prst="roundRect">
            <a:avLst>
              <a:gd name="adj" fmla="val 50000"/>
            </a:avLst>
          </a:prstGeom>
          <a:gradFill flip="none" rotWithShape="1">
            <a:gsLst>
              <a:gs pos="0">
                <a:schemeClr val="bg1">
                  <a:lumMod val="85000"/>
                </a:schemeClr>
              </a:gs>
              <a:gs pos="49000">
                <a:schemeClr val="bg1">
                  <a:lumMod val="85000"/>
                </a:schemeClr>
              </a:gs>
              <a:gs pos="50000">
                <a:schemeClr val="bg1">
                  <a:lumMod val="50000"/>
                </a:schemeClr>
              </a:gs>
              <a:gs pos="100000">
                <a:schemeClr val="bg1">
                  <a:lumMod val="50000"/>
                </a:schemeClr>
              </a:gs>
            </a:gsLst>
            <a:lin ang="5400000" scaled="1"/>
            <a:tileRect/>
          </a:gradFill>
          <a:ln w="12700">
            <a:noFill/>
            <a:round/>
            <a:headEnd/>
            <a:tailEnd/>
          </a:ln>
          <a:effectLst/>
          <a:scene3d>
            <a:camera prst="perspectiveRelaxed" fov="3900000">
              <a:rot lat="18273603" lon="0" rev="16800000"/>
            </a:camera>
            <a:lightRig rig="balanced" dir="t"/>
          </a:scene3d>
          <a:sp3d prstMaterial="plastic">
            <a:bevelT w="190500" h="190500"/>
            <a:bevelB w="190500" h="190500"/>
          </a:sp3d>
        </p:spPr>
        <p:txBody>
          <a:bodyPr rtlCol="0" anchor="ctr"/>
          <a:lstStyle/>
          <a:p>
            <a:pPr algn="ctr"/>
            <a:endParaRPr lang="en-US" dirty="0"/>
          </a:p>
        </p:txBody>
      </p:sp>
      <p:sp>
        <p:nvSpPr>
          <p:cNvPr id="16" name="Abgerundetes Rechteck 15"/>
          <p:cNvSpPr/>
          <p:nvPr/>
        </p:nvSpPr>
        <p:spPr bwMode="gray">
          <a:xfrm rot="5400000" flipH="1">
            <a:off x="6745908" y="2113009"/>
            <a:ext cx="371490" cy="1448811"/>
          </a:xfrm>
          <a:prstGeom prst="roundRect">
            <a:avLst>
              <a:gd name="adj" fmla="val 50000"/>
            </a:avLst>
          </a:prstGeom>
          <a:gradFill flip="none" rotWithShape="1">
            <a:gsLst>
              <a:gs pos="0">
                <a:sysClr val="window" lastClr="FFFFFF">
                  <a:lumMod val="85000"/>
                </a:sysClr>
              </a:gs>
              <a:gs pos="49000">
                <a:sysClr val="window" lastClr="FFFFFF">
                  <a:lumMod val="85000"/>
                </a:sysClr>
              </a:gs>
              <a:gs pos="50000">
                <a:srgbClr val="2A79FF"/>
              </a:gs>
              <a:gs pos="100000">
                <a:srgbClr val="2A79FF"/>
              </a:gs>
            </a:gsLst>
            <a:lin ang="5400000" scaled="1"/>
            <a:tileRect/>
          </a:gradFill>
          <a:ln w="12700">
            <a:noFill/>
            <a:round/>
            <a:headEnd/>
            <a:tailEnd/>
          </a:ln>
          <a:effectLst/>
          <a:scene3d>
            <a:camera prst="perspectiveRelaxed" fov="3900000">
              <a:rot lat="20463912" lon="19503820" rev="17859036"/>
            </a:camera>
            <a:lightRig rig="balanced" dir="t"/>
          </a:scene3d>
          <a:sp3d prstMaterial="plastic">
            <a:bevelT w="190500" h="190500"/>
            <a:bevelB w="190500" h="190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black"/>
              </a:solidFill>
              <a:effectLst/>
              <a:uLnTx/>
              <a:uFillTx/>
              <a:latin typeface="Calibri"/>
            </a:endParaRPr>
          </a:p>
        </p:txBody>
      </p:sp>
      <p:sp>
        <p:nvSpPr>
          <p:cNvPr id="18" name="Abgerundetes Rechteck 17"/>
          <p:cNvSpPr/>
          <p:nvPr/>
        </p:nvSpPr>
        <p:spPr bwMode="gray">
          <a:xfrm rot="3055896">
            <a:off x="4845933" y="848362"/>
            <a:ext cx="371487" cy="1448798"/>
          </a:xfrm>
          <a:prstGeom prst="roundRect">
            <a:avLst>
              <a:gd name="adj" fmla="val 50000"/>
            </a:avLst>
          </a:prstGeom>
          <a:gradFill flip="none" rotWithShape="1">
            <a:gsLst>
              <a:gs pos="0">
                <a:sysClr val="window" lastClr="FFFFFF">
                  <a:lumMod val="85000"/>
                </a:sysClr>
              </a:gs>
              <a:gs pos="49000">
                <a:sysClr val="window" lastClr="FFFFFF">
                  <a:lumMod val="85000"/>
                </a:sysClr>
              </a:gs>
              <a:gs pos="50000">
                <a:srgbClr val="2A79FF"/>
              </a:gs>
              <a:gs pos="100000">
                <a:srgbClr val="2A79FF"/>
              </a:gs>
            </a:gsLst>
            <a:lin ang="16200000" scaled="1"/>
            <a:tileRect/>
          </a:gradFill>
          <a:ln w="12700">
            <a:noFill/>
            <a:round/>
            <a:headEnd/>
            <a:tailEnd/>
          </a:ln>
          <a:effectLst/>
          <a:scene3d>
            <a:camera prst="perspectiveRelaxed" fov="3900000">
              <a:rot lat="21260796" lon="15704269" rev="19550896"/>
            </a:camera>
            <a:lightRig rig="balanced" dir="t"/>
          </a:scene3d>
          <a:sp3d prstMaterial="plastic">
            <a:bevelT w="190500" h="190500"/>
            <a:bevelB w="190500" h="190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black"/>
              </a:solidFill>
              <a:effectLst/>
              <a:uLnTx/>
              <a:uFillTx/>
              <a:latin typeface="Calibri"/>
            </a:endParaRPr>
          </a:p>
        </p:txBody>
      </p:sp>
      <p:grpSp>
        <p:nvGrpSpPr>
          <p:cNvPr id="21" name="Gruppieren 20"/>
          <p:cNvGrpSpPr/>
          <p:nvPr/>
        </p:nvGrpSpPr>
        <p:grpSpPr>
          <a:xfrm>
            <a:off x="4089385" y="4935554"/>
            <a:ext cx="4010830" cy="989688"/>
            <a:chOff x="6552076" y="3558380"/>
            <a:chExt cx="5069023" cy="1774356"/>
          </a:xfrm>
        </p:grpSpPr>
        <p:sp>
          <p:nvSpPr>
            <p:cNvPr id="22" name="Freeform 8"/>
            <p:cNvSpPr>
              <a:spLocks/>
            </p:cNvSpPr>
            <p:nvPr/>
          </p:nvSpPr>
          <p:spPr bwMode="auto">
            <a:xfrm>
              <a:off x="6552076" y="3759200"/>
              <a:ext cx="5039501" cy="1336675"/>
            </a:xfrm>
            <a:custGeom>
              <a:avLst/>
              <a:gdLst>
                <a:gd name="T0" fmla="*/ 1040 w 1042"/>
                <a:gd name="T1" fmla="*/ 307 h 332"/>
                <a:gd name="T2" fmla="*/ 997 w 1042"/>
                <a:gd name="T3" fmla="*/ 330 h 332"/>
                <a:gd name="T4" fmla="*/ 968 w 1042"/>
                <a:gd name="T5" fmla="*/ 332 h 332"/>
                <a:gd name="T6" fmla="*/ 925 w 1042"/>
                <a:gd name="T7" fmla="*/ 326 h 332"/>
                <a:gd name="T8" fmla="*/ 902 w 1042"/>
                <a:gd name="T9" fmla="*/ 319 h 332"/>
                <a:gd name="T10" fmla="*/ 889 w 1042"/>
                <a:gd name="T11" fmla="*/ 322 h 332"/>
                <a:gd name="T12" fmla="*/ 873 w 1042"/>
                <a:gd name="T13" fmla="*/ 319 h 332"/>
                <a:gd name="T14" fmla="*/ 856 w 1042"/>
                <a:gd name="T15" fmla="*/ 317 h 332"/>
                <a:gd name="T16" fmla="*/ 840 w 1042"/>
                <a:gd name="T17" fmla="*/ 300 h 332"/>
                <a:gd name="T18" fmla="*/ 811 w 1042"/>
                <a:gd name="T19" fmla="*/ 292 h 332"/>
                <a:gd name="T20" fmla="*/ 707 w 1042"/>
                <a:gd name="T21" fmla="*/ 273 h 332"/>
                <a:gd name="T22" fmla="*/ 644 w 1042"/>
                <a:gd name="T23" fmla="*/ 279 h 332"/>
                <a:gd name="T24" fmla="*/ 619 w 1042"/>
                <a:gd name="T25" fmla="*/ 290 h 332"/>
                <a:gd name="T26" fmla="*/ 609 w 1042"/>
                <a:gd name="T27" fmla="*/ 307 h 332"/>
                <a:gd name="T28" fmla="*/ 591 w 1042"/>
                <a:gd name="T29" fmla="*/ 315 h 332"/>
                <a:gd name="T30" fmla="*/ 574 w 1042"/>
                <a:gd name="T31" fmla="*/ 311 h 332"/>
                <a:gd name="T32" fmla="*/ 556 w 1042"/>
                <a:gd name="T33" fmla="*/ 309 h 332"/>
                <a:gd name="T34" fmla="*/ 543 w 1042"/>
                <a:gd name="T35" fmla="*/ 304 h 332"/>
                <a:gd name="T36" fmla="*/ 529 w 1042"/>
                <a:gd name="T37" fmla="*/ 313 h 332"/>
                <a:gd name="T38" fmla="*/ 512 w 1042"/>
                <a:gd name="T39" fmla="*/ 309 h 332"/>
                <a:gd name="T40" fmla="*/ 458 w 1042"/>
                <a:gd name="T41" fmla="*/ 300 h 332"/>
                <a:gd name="T42" fmla="*/ 441 w 1042"/>
                <a:gd name="T43" fmla="*/ 300 h 332"/>
                <a:gd name="T44" fmla="*/ 414 w 1042"/>
                <a:gd name="T45" fmla="*/ 283 h 332"/>
                <a:gd name="T46" fmla="*/ 326 w 1042"/>
                <a:gd name="T47" fmla="*/ 277 h 332"/>
                <a:gd name="T48" fmla="*/ 317 w 1042"/>
                <a:gd name="T49" fmla="*/ 300 h 332"/>
                <a:gd name="T50" fmla="*/ 275 w 1042"/>
                <a:gd name="T51" fmla="*/ 285 h 332"/>
                <a:gd name="T52" fmla="*/ 247 w 1042"/>
                <a:gd name="T53" fmla="*/ 294 h 332"/>
                <a:gd name="T54" fmla="*/ 175 w 1042"/>
                <a:gd name="T55" fmla="*/ 287 h 332"/>
                <a:gd name="T56" fmla="*/ 140 w 1042"/>
                <a:gd name="T57" fmla="*/ 285 h 332"/>
                <a:gd name="T58" fmla="*/ 98 w 1042"/>
                <a:gd name="T59" fmla="*/ 290 h 332"/>
                <a:gd name="T60" fmla="*/ 62 w 1042"/>
                <a:gd name="T61" fmla="*/ 296 h 332"/>
                <a:gd name="T62" fmla="*/ 35 w 1042"/>
                <a:gd name="T63" fmla="*/ 287 h 332"/>
                <a:gd name="T64" fmla="*/ 0 w 1042"/>
                <a:gd name="T65" fmla="*/ 313 h 332"/>
                <a:gd name="T66" fmla="*/ 9 w 1042"/>
                <a:gd name="T67" fmla="*/ 11 h 332"/>
                <a:gd name="T68" fmla="*/ 210 w 1042"/>
                <a:gd name="T69" fmla="*/ 5 h 332"/>
                <a:gd name="T70" fmla="*/ 243 w 1042"/>
                <a:gd name="T71" fmla="*/ 32 h 332"/>
                <a:gd name="T72" fmla="*/ 243 w 1042"/>
                <a:gd name="T73" fmla="*/ 13 h 332"/>
                <a:gd name="T74" fmla="*/ 324 w 1042"/>
                <a:gd name="T75" fmla="*/ 11 h 332"/>
                <a:gd name="T76" fmla="*/ 348 w 1042"/>
                <a:gd name="T77" fmla="*/ 9 h 332"/>
                <a:gd name="T78" fmla="*/ 451 w 1042"/>
                <a:gd name="T79" fmla="*/ 24 h 332"/>
                <a:gd name="T80" fmla="*/ 491 w 1042"/>
                <a:gd name="T81" fmla="*/ 17 h 332"/>
                <a:gd name="T82" fmla="*/ 574 w 1042"/>
                <a:gd name="T83" fmla="*/ 26 h 332"/>
                <a:gd name="T84" fmla="*/ 637 w 1042"/>
                <a:gd name="T85" fmla="*/ 24 h 332"/>
                <a:gd name="T86" fmla="*/ 645 w 1042"/>
                <a:gd name="T87" fmla="*/ 15 h 332"/>
                <a:gd name="T88" fmla="*/ 723 w 1042"/>
                <a:gd name="T89" fmla="*/ 43 h 332"/>
                <a:gd name="T90" fmla="*/ 775 w 1042"/>
                <a:gd name="T91" fmla="*/ 37 h 332"/>
                <a:gd name="T92" fmla="*/ 811 w 1042"/>
                <a:gd name="T93" fmla="*/ 52 h 332"/>
                <a:gd name="T94" fmla="*/ 875 w 1042"/>
                <a:gd name="T95" fmla="*/ 43 h 332"/>
                <a:gd name="T96" fmla="*/ 959 w 1042"/>
                <a:gd name="T97" fmla="*/ 30 h 332"/>
                <a:gd name="T98" fmla="*/ 1034 w 1042"/>
                <a:gd name="T99" fmla="*/ 47 h 332"/>
                <a:gd name="T100" fmla="*/ 1040 w 1042"/>
                <a:gd name="T101" fmla="*/ 307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42" h="332">
                  <a:moveTo>
                    <a:pt x="1040" y="307"/>
                  </a:moveTo>
                  <a:cubicBezTo>
                    <a:pt x="997" y="330"/>
                    <a:pt x="997" y="330"/>
                    <a:pt x="997" y="330"/>
                  </a:cubicBezTo>
                  <a:cubicBezTo>
                    <a:pt x="968" y="332"/>
                    <a:pt x="968" y="332"/>
                    <a:pt x="968" y="332"/>
                  </a:cubicBezTo>
                  <a:cubicBezTo>
                    <a:pt x="925" y="326"/>
                    <a:pt x="925" y="326"/>
                    <a:pt x="925" y="326"/>
                  </a:cubicBezTo>
                  <a:cubicBezTo>
                    <a:pt x="902" y="319"/>
                    <a:pt x="902" y="319"/>
                    <a:pt x="902" y="319"/>
                  </a:cubicBezTo>
                  <a:cubicBezTo>
                    <a:pt x="889" y="322"/>
                    <a:pt x="889" y="322"/>
                    <a:pt x="889" y="322"/>
                  </a:cubicBezTo>
                  <a:cubicBezTo>
                    <a:pt x="873" y="319"/>
                    <a:pt x="873" y="319"/>
                    <a:pt x="873" y="319"/>
                  </a:cubicBezTo>
                  <a:cubicBezTo>
                    <a:pt x="856" y="317"/>
                    <a:pt x="856" y="317"/>
                    <a:pt x="856" y="317"/>
                  </a:cubicBezTo>
                  <a:cubicBezTo>
                    <a:pt x="840" y="300"/>
                    <a:pt x="840" y="300"/>
                    <a:pt x="840" y="300"/>
                  </a:cubicBezTo>
                  <a:cubicBezTo>
                    <a:pt x="811" y="292"/>
                    <a:pt x="811" y="292"/>
                    <a:pt x="811" y="292"/>
                  </a:cubicBezTo>
                  <a:cubicBezTo>
                    <a:pt x="707" y="273"/>
                    <a:pt x="707" y="273"/>
                    <a:pt x="707" y="273"/>
                  </a:cubicBezTo>
                  <a:cubicBezTo>
                    <a:pt x="644" y="279"/>
                    <a:pt x="644" y="279"/>
                    <a:pt x="644" y="279"/>
                  </a:cubicBezTo>
                  <a:cubicBezTo>
                    <a:pt x="619" y="290"/>
                    <a:pt x="619" y="290"/>
                    <a:pt x="619" y="290"/>
                  </a:cubicBezTo>
                  <a:cubicBezTo>
                    <a:pt x="609" y="307"/>
                    <a:pt x="609" y="307"/>
                    <a:pt x="609" y="307"/>
                  </a:cubicBezTo>
                  <a:cubicBezTo>
                    <a:pt x="591" y="315"/>
                    <a:pt x="591" y="315"/>
                    <a:pt x="591" y="315"/>
                  </a:cubicBezTo>
                  <a:cubicBezTo>
                    <a:pt x="574" y="311"/>
                    <a:pt x="574" y="311"/>
                    <a:pt x="574" y="311"/>
                  </a:cubicBezTo>
                  <a:cubicBezTo>
                    <a:pt x="556" y="309"/>
                    <a:pt x="556" y="309"/>
                    <a:pt x="556" y="309"/>
                  </a:cubicBezTo>
                  <a:cubicBezTo>
                    <a:pt x="543" y="304"/>
                    <a:pt x="543" y="304"/>
                    <a:pt x="543" y="304"/>
                  </a:cubicBezTo>
                  <a:cubicBezTo>
                    <a:pt x="529" y="313"/>
                    <a:pt x="529" y="313"/>
                    <a:pt x="529" y="313"/>
                  </a:cubicBezTo>
                  <a:cubicBezTo>
                    <a:pt x="512" y="309"/>
                    <a:pt x="512" y="309"/>
                    <a:pt x="512" y="309"/>
                  </a:cubicBezTo>
                  <a:cubicBezTo>
                    <a:pt x="512" y="309"/>
                    <a:pt x="468" y="292"/>
                    <a:pt x="458" y="300"/>
                  </a:cubicBezTo>
                  <a:cubicBezTo>
                    <a:pt x="448" y="309"/>
                    <a:pt x="441" y="300"/>
                    <a:pt x="441" y="300"/>
                  </a:cubicBezTo>
                  <a:cubicBezTo>
                    <a:pt x="414" y="283"/>
                    <a:pt x="414" y="283"/>
                    <a:pt x="414" y="283"/>
                  </a:cubicBezTo>
                  <a:cubicBezTo>
                    <a:pt x="326" y="277"/>
                    <a:pt x="326" y="277"/>
                    <a:pt x="326" y="277"/>
                  </a:cubicBezTo>
                  <a:cubicBezTo>
                    <a:pt x="317" y="300"/>
                    <a:pt x="317" y="300"/>
                    <a:pt x="317" y="300"/>
                  </a:cubicBezTo>
                  <a:cubicBezTo>
                    <a:pt x="317" y="300"/>
                    <a:pt x="286" y="285"/>
                    <a:pt x="275" y="285"/>
                  </a:cubicBezTo>
                  <a:cubicBezTo>
                    <a:pt x="264" y="285"/>
                    <a:pt x="247" y="294"/>
                    <a:pt x="247" y="294"/>
                  </a:cubicBezTo>
                  <a:cubicBezTo>
                    <a:pt x="247" y="294"/>
                    <a:pt x="190" y="287"/>
                    <a:pt x="175" y="287"/>
                  </a:cubicBezTo>
                  <a:cubicBezTo>
                    <a:pt x="160" y="287"/>
                    <a:pt x="140" y="285"/>
                    <a:pt x="140" y="285"/>
                  </a:cubicBezTo>
                  <a:cubicBezTo>
                    <a:pt x="98" y="290"/>
                    <a:pt x="98" y="290"/>
                    <a:pt x="98" y="290"/>
                  </a:cubicBezTo>
                  <a:cubicBezTo>
                    <a:pt x="62" y="296"/>
                    <a:pt x="62" y="296"/>
                    <a:pt x="62" y="296"/>
                  </a:cubicBezTo>
                  <a:cubicBezTo>
                    <a:pt x="35" y="287"/>
                    <a:pt x="35" y="287"/>
                    <a:pt x="35" y="287"/>
                  </a:cubicBezTo>
                  <a:cubicBezTo>
                    <a:pt x="0" y="313"/>
                    <a:pt x="0" y="313"/>
                    <a:pt x="0" y="313"/>
                  </a:cubicBezTo>
                  <a:cubicBezTo>
                    <a:pt x="9" y="11"/>
                    <a:pt x="9" y="11"/>
                    <a:pt x="9" y="11"/>
                  </a:cubicBezTo>
                  <a:cubicBezTo>
                    <a:pt x="9" y="11"/>
                    <a:pt x="198" y="9"/>
                    <a:pt x="210" y="5"/>
                  </a:cubicBezTo>
                  <a:cubicBezTo>
                    <a:pt x="223" y="0"/>
                    <a:pt x="237" y="37"/>
                    <a:pt x="243" y="32"/>
                  </a:cubicBezTo>
                  <a:cubicBezTo>
                    <a:pt x="249" y="28"/>
                    <a:pt x="243" y="13"/>
                    <a:pt x="243" y="13"/>
                  </a:cubicBezTo>
                  <a:cubicBezTo>
                    <a:pt x="243" y="13"/>
                    <a:pt x="309" y="20"/>
                    <a:pt x="324" y="11"/>
                  </a:cubicBezTo>
                  <a:cubicBezTo>
                    <a:pt x="339" y="3"/>
                    <a:pt x="348" y="9"/>
                    <a:pt x="348" y="9"/>
                  </a:cubicBezTo>
                  <a:cubicBezTo>
                    <a:pt x="348" y="9"/>
                    <a:pt x="436" y="28"/>
                    <a:pt x="451" y="24"/>
                  </a:cubicBezTo>
                  <a:cubicBezTo>
                    <a:pt x="466" y="20"/>
                    <a:pt x="491" y="17"/>
                    <a:pt x="491" y="17"/>
                  </a:cubicBezTo>
                  <a:cubicBezTo>
                    <a:pt x="574" y="26"/>
                    <a:pt x="574" y="26"/>
                    <a:pt x="574" y="26"/>
                  </a:cubicBezTo>
                  <a:cubicBezTo>
                    <a:pt x="637" y="24"/>
                    <a:pt x="637" y="24"/>
                    <a:pt x="637" y="24"/>
                  </a:cubicBezTo>
                  <a:cubicBezTo>
                    <a:pt x="645" y="15"/>
                    <a:pt x="645" y="15"/>
                    <a:pt x="645" y="15"/>
                  </a:cubicBezTo>
                  <a:cubicBezTo>
                    <a:pt x="645" y="15"/>
                    <a:pt x="706" y="49"/>
                    <a:pt x="723" y="43"/>
                  </a:cubicBezTo>
                  <a:cubicBezTo>
                    <a:pt x="740" y="37"/>
                    <a:pt x="775" y="37"/>
                    <a:pt x="775" y="37"/>
                  </a:cubicBezTo>
                  <a:cubicBezTo>
                    <a:pt x="811" y="52"/>
                    <a:pt x="811" y="52"/>
                    <a:pt x="811" y="52"/>
                  </a:cubicBezTo>
                  <a:cubicBezTo>
                    <a:pt x="875" y="43"/>
                    <a:pt x="875" y="43"/>
                    <a:pt x="875" y="43"/>
                  </a:cubicBezTo>
                  <a:cubicBezTo>
                    <a:pt x="959" y="30"/>
                    <a:pt x="959" y="30"/>
                    <a:pt x="959" y="30"/>
                  </a:cubicBezTo>
                  <a:cubicBezTo>
                    <a:pt x="959" y="30"/>
                    <a:pt x="1025" y="58"/>
                    <a:pt x="1034" y="47"/>
                  </a:cubicBezTo>
                  <a:cubicBezTo>
                    <a:pt x="1042" y="37"/>
                    <a:pt x="1040" y="307"/>
                    <a:pt x="1040" y="307"/>
                  </a:cubicBezTo>
                </a:path>
              </a:pathLst>
            </a:custGeom>
            <a:blipFill dpi="0" rotWithShape="1">
              <a:blip r:embed="rId3" cstate="screen">
                <a:duotone>
                  <a:prstClr val="black"/>
                  <a:schemeClr val="tx2">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rcRect/>
              <a:stretch>
                <a:fillRect/>
              </a:stretch>
            </a:blipFill>
            <a:ln w="38100">
              <a:noFill/>
              <a:round/>
              <a:headEnd/>
              <a:tailEnd/>
            </a:ln>
            <a:effectLst/>
          </p:spPr>
          <p:txBody>
            <a:bodyPr vert="horz" wrap="square" lIns="91440" tIns="45720" rIns="91440" bIns="45720" numCol="1" anchor="ctr" anchorCtr="0" compatLnSpc="1">
              <a:prstTxWarp prst="textNoShape">
                <a:avLst/>
              </a:prstTxWarp>
            </a:bodyPr>
            <a:lstStyle/>
            <a:p>
              <a:pPr algn="ctr"/>
              <a:r>
                <a:rPr lang="en-US" sz="2200" b="1" dirty="0" err="1" smtClean="0">
                  <a:solidFill>
                    <a:schemeClr val="bg1"/>
                  </a:solidFill>
                  <a:latin typeface="MV Boli" panose="02000500030200090000" pitchFamily="2" charset="0"/>
                  <a:cs typeface="MV Boli" panose="02000500030200090000" pitchFamily="2" charset="0"/>
                </a:rPr>
                <a:t>Gesicherte</a:t>
              </a:r>
              <a:r>
                <a:rPr lang="en-US" sz="2200" b="1" dirty="0" smtClean="0">
                  <a:solidFill>
                    <a:schemeClr val="bg1"/>
                  </a:solidFill>
                  <a:latin typeface="MV Boli" panose="02000500030200090000" pitchFamily="2" charset="0"/>
                  <a:cs typeface="MV Boli" panose="02000500030200090000" pitchFamily="2" charset="0"/>
                </a:rPr>
                <a:t> </a:t>
              </a:r>
              <a:r>
                <a:rPr lang="en-US" sz="2200" b="1" dirty="0" err="1">
                  <a:solidFill>
                    <a:schemeClr val="bg1"/>
                  </a:solidFill>
                  <a:latin typeface="MV Boli" panose="02000500030200090000" pitchFamily="2" charset="0"/>
                  <a:cs typeface="MV Boli" panose="02000500030200090000" pitchFamily="2" charset="0"/>
                </a:rPr>
                <a:t>Unternehmensnachfolge</a:t>
              </a:r>
              <a:endParaRPr lang="en-US" sz="2200" b="1" dirty="0">
                <a:solidFill>
                  <a:schemeClr val="bg1"/>
                </a:solidFill>
                <a:latin typeface="MV Boli" panose="02000500030200090000" pitchFamily="2" charset="0"/>
                <a:cs typeface="MV Boli" panose="02000500030200090000" pitchFamily="2" charset="0"/>
              </a:endParaRPr>
            </a:p>
          </p:txBody>
        </p:sp>
        <p:sp>
          <p:nvSpPr>
            <p:cNvPr id="23" name="Freeform 21"/>
            <p:cNvSpPr>
              <a:spLocks/>
            </p:cNvSpPr>
            <p:nvPr/>
          </p:nvSpPr>
          <p:spPr bwMode="auto">
            <a:xfrm rot="7084006">
              <a:off x="6320114" y="3803308"/>
              <a:ext cx="738381" cy="248525"/>
            </a:xfrm>
            <a:custGeom>
              <a:avLst/>
              <a:gdLst>
                <a:gd name="T0" fmla="*/ 1110 w 1179"/>
                <a:gd name="T1" fmla="*/ 275 h 335"/>
                <a:gd name="T2" fmla="*/ 1136 w 1179"/>
                <a:gd name="T3" fmla="*/ 225 h 335"/>
                <a:gd name="T4" fmla="*/ 1145 w 1179"/>
                <a:gd name="T5" fmla="*/ 203 h 335"/>
                <a:gd name="T6" fmla="*/ 1142 w 1179"/>
                <a:gd name="T7" fmla="*/ 175 h 335"/>
                <a:gd name="T8" fmla="*/ 1139 w 1179"/>
                <a:gd name="T9" fmla="*/ 153 h 335"/>
                <a:gd name="T10" fmla="*/ 1145 w 1179"/>
                <a:gd name="T11" fmla="*/ 123 h 335"/>
                <a:gd name="T12" fmla="*/ 1179 w 1179"/>
                <a:gd name="T13" fmla="*/ 100 h 335"/>
                <a:gd name="T14" fmla="*/ 1145 w 1179"/>
                <a:gd name="T15" fmla="*/ 42 h 335"/>
                <a:gd name="T16" fmla="*/ 1127 w 1179"/>
                <a:gd name="T17" fmla="*/ 6 h 335"/>
                <a:gd name="T18" fmla="*/ 1116 w 1179"/>
                <a:gd name="T19" fmla="*/ 0 h 335"/>
                <a:gd name="T20" fmla="*/ 23 w 1179"/>
                <a:gd name="T21" fmla="*/ 0 h 335"/>
                <a:gd name="T22" fmla="*/ 0 w 1179"/>
                <a:gd name="T23" fmla="*/ 96 h 335"/>
                <a:gd name="T24" fmla="*/ 20 w 1179"/>
                <a:gd name="T25" fmla="*/ 137 h 335"/>
                <a:gd name="T26" fmla="*/ 12 w 1179"/>
                <a:gd name="T27" fmla="*/ 198 h 335"/>
                <a:gd name="T28" fmla="*/ 3 w 1179"/>
                <a:gd name="T29" fmla="*/ 212 h 335"/>
                <a:gd name="T30" fmla="*/ 15 w 1179"/>
                <a:gd name="T31" fmla="*/ 335 h 335"/>
                <a:gd name="T32" fmla="*/ 1130 w 1179"/>
                <a:gd name="T33" fmla="*/ 335 h 335"/>
                <a:gd name="T34" fmla="*/ 1133 w 1179"/>
                <a:gd name="T35" fmla="*/ 309 h 335"/>
                <a:gd name="T36" fmla="*/ 1110 w 1179"/>
                <a:gd name="T37" fmla="*/ 275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79" h="335">
                  <a:moveTo>
                    <a:pt x="1110" y="275"/>
                  </a:moveTo>
                  <a:cubicBezTo>
                    <a:pt x="1099" y="225"/>
                    <a:pt x="1136" y="225"/>
                    <a:pt x="1136" y="225"/>
                  </a:cubicBezTo>
                  <a:cubicBezTo>
                    <a:pt x="1136" y="225"/>
                    <a:pt x="1168" y="207"/>
                    <a:pt x="1145" y="203"/>
                  </a:cubicBezTo>
                  <a:cubicBezTo>
                    <a:pt x="1123" y="200"/>
                    <a:pt x="1142" y="175"/>
                    <a:pt x="1142" y="175"/>
                  </a:cubicBezTo>
                  <a:cubicBezTo>
                    <a:pt x="1142" y="175"/>
                    <a:pt x="1156" y="164"/>
                    <a:pt x="1139" y="153"/>
                  </a:cubicBezTo>
                  <a:cubicBezTo>
                    <a:pt x="1122" y="142"/>
                    <a:pt x="1145" y="123"/>
                    <a:pt x="1145" y="123"/>
                  </a:cubicBezTo>
                  <a:cubicBezTo>
                    <a:pt x="1179" y="100"/>
                    <a:pt x="1179" y="100"/>
                    <a:pt x="1179" y="100"/>
                  </a:cubicBezTo>
                  <a:cubicBezTo>
                    <a:pt x="1145" y="42"/>
                    <a:pt x="1145" y="42"/>
                    <a:pt x="1145" y="42"/>
                  </a:cubicBezTo>
                  <a:cubicBezTo>
                    <a:pt x="1145" y="42"/>
                    <a:pt x="1156" y="14"/>
                    <a:pt x="1127" y="6"/>
                  </a:cubicBezTo>
                  <a:cubicBezTo>
                    <a:pt x="1122" y="5"/>
                    <a:pt x="1119" y="3"/>
                    <a:pt x="1116" y="0"/>
                  </a:cubicBezTo>
                  <a:cubicBezTo>
                    <a:pt x="23" y="0"/>
                    <a:pt x="23" y="0"/>
                    <a:pt x="23" y="0"/>
                  </a:cubicBezTo>
                  <a:cubicBezTo>
                    <a:pt x="19" y="30"/>
                    <a:pt x="0" y="96"/>
                    <a:pt x="0" y="96"/>
                  </a:cubicBezTo>
                  <a:cubicBezTo>
                    <a:pt x="0" y="96"/>
                    <a:pt x="20" y="121"/>
                    <a:pt x="20" y="137"/>
                  </a:cubicBezTo>
                  <a:cubicBezTo>
                    <a:pt x="20" y="153"/>
                    <a:pt x="12" y="198"/>
                    <a:pt x="12" y="198"/>
                  </a:cubicBezTo>
                  <a:cubicBezTo>
                    <a:pt x="12" y="198"/>
                    <a:pt x="50" y="198"/>
                    <a:pt x="3" y="212"/>
                  </a:cubicBezTo>
                  <a:cubicBezTo>
                    <a:pt x="3" y="212"/>
                    <a:pt x="3" y="212"/>
                    <a:pt x="15" y="335"/>
                  </a:cubicBezTo>
                  <a:cubicBezTo>
                    <a:pt x="1130" y="335"/>
                    <a:pt x="1130" y="335"/>
                    <a:pt x="1130" y="335"/>
                  </a:cubicBezTo>
                  <a:cubicBezTo>
                    <a:pt x="1133" y="309"/>
                    <a:pt x="1133" y="309"/>
                    <a:pt x="1133" y="309"/>
                  </a:cubicBezTo>
                  <a:cubicBezTo>
                    <a:pt x="1110" y="275"/>
                    <a:pt x="1110" y="275"/>
                    <a:pt x="1110" y="275"/>
                  </a:cubicBezTo>
                  <a:close/>
                </a:path>
              </a:pathLst>
            </a:custGeom>
            <a:solidFill>
              <a:schemeClr val="accent1">
                <a:lumMod val="20000"/>
                <a:lumOff val="80000"/>
                <a:alpha val="58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4" name="Freeform 21"/>
            <p:cNvSpPr>
              <a:spLocks/>
            </p:cNvSpPr>
            <p:nvPr/>
          </p:nvSpPr>
          <p:spPr bwMode="auto">
            <a:xfrm rot="7434991">
              <a:off x="11116714" y="4828352"/>
              <a:ext cx="738381" cy="270388"/>
            </a:xfrm>
            <a:custGeom>
              <a:avLst/>
              <a:gdLst>
                <a:gd name="T0" fmla="*/ 1110 w 1179"/>
                <a:gd name="T1" fmla="*/ 275 h 335"/>
                <a:gd name="T2" fmla="*/ 1136 w 1179"/>
                <a:gd name="T3" fmla="*/ 225 h 335"/>
                <a:gd name="T4" fmla="*/ 1145 w 1179"/>
                <a:gd name="T5" fmla="*/ 203 h 335"/>
                <a:gd name="T6" fmla="*/ 1142 w 1179"/>
                <a:gd name="T7" fmla="*/ 175 h 335"/>
                <a:gd name="T8" fmla="*/ 1139 w 1179"/>
                <a:gd name="T9" fmla="*/ 153 h 335"/>
                <a:gd name="T10" fmla="*/ 1145 w 1179"/>
                <a:gd name="T11" fmla="*/ 123 h 335"/>
                <a:gd name="T12" fmla="*/ 1179 w 1179"/>
                <a:gd name="T13" fmla="*/ 100 h 335"/>
                <a:gd name="T14" fmla="*/ 1145 w 1179"/>
                <a:gd name="T15" fmla="*/ 42 h 335"/>
                <a:gd name="T16" fmla="*/ 1127 w 1179"/>
                <a:gd name="T17" fmla="*/ 6 h 335"/>
                <a:gd name="T18" fmla="*/ 1116 w 1179"/>
                <a:gd name="T19" fmla="*/ 0 h 335"/>
                <a:gd name="T20" fmla="*/ 23 w 1179"/>
                <a:gd name="T21" fmla="*/ 0 h 335"/>
                <a:gd name="T22" fmla="*/ 0 w 1179"/>
                <a:gd name="T23" fmla="*/ 96 h 335"/>
                <a:gd name="T24" fmla="*/ 20 w 1179"/>
                <a:gd name="T25" fmla="*/ 137 h 335"/>
                <a:gd name="T26" fmla="*/ 12 w 1179"/>
                <a:gd name="T27" fmla="*/ 198 h 335"/>
                <a:gd name="T28" fmla="*/ 3 w 1179"/>
                <a:gd name="T29" fmla="*/ 212 h 335"/>
                <a:gd name="T30" fmla="*/ 15 w 1179"/>
                <a:gd name="T31" fmla="*/ 335 h 335"/>
                <a:gd name="T32" fmla="*/ 1130 w 1179"/>
                <a:gd name="T33" fmla="*/ 335 h 335"/>
                <a:gd name="T34" fmla="*/ 1133 w 1179"/>
                <a:gd name="T35" fmla="*/ 309 h 335"/>
                <a:gd name="T36" fmla="*/ 1110 w 1179"/>
                <a:gd name="T37" fmla="*/ 275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79" h="335">
                  <a:moveTo>
                    <a:pt x="1110" y="275"/>
                  </a:moveTo>
                  <a:cubicBezTo>
                    <a:pt x="1099" y="225"/>
                    <a:pt x="1136" y="225"/>
                    <a:pt x="1136" y="225"/>
                  </a:cubicBezTo>
                  <a:cubicBezTo>
                    <a:pt x="1136" y="225"/>
                    <a:pt x="1168" y="207"/>
                    <a:pt x="1145" y="203"/>
                  </a:cubicBezTo>
                  <a:cubicBezTo>
                    <a:pt x="1123" y="200"/>
                    <a:pt x="1142" y="175"/>
                    <a:pt x="1142" y="175"/>
                  </a:cubicBezTo>
                  <a:cubicBezTo>
                    <a:pt x="1142" y="175"/>
                    <a:pt x="1156" y="164"/>
                    <a:pt x="1139" y="153"/>
                  </a:cubicBezTo>
                  <a:cubicBezTo>
                    <a:pt x="1122" y="142"/>
                    <a:pt x="1145" y="123"/>
                    <a:pt x="1145" y="123"/>
                  </a:cubicBezTo>
                  <a:cubicBezTo>
                    <a:pt x="1179" y="100"/>
                    <a:pt x="1179" y="100"/>
                    <a:pt x="1179" y="100"/>
                  </a:cubicBezTo>
                  <a:cubicBezTo>
                    <a:pt x="1145" y="42"/>
                    <a:pt x="1145" y="42"/>
                    <a:pt x="1145" y="42"/>
                  </a:cubicBezTo>
                  <a:cubicBezTo>
                    <a:pt x="1145" y="42"/>
                    <a:pt x="1156" y="14"/>
                    <a:pt x="1127" y="6"/>
                  </a:cubicBezTo>
                  <a:cubicBezTo>
                    <a:pt x="1122" y="5"/>
                    <a:pt x="1119" y="3"/>
                    <a:pt x="1116" y="0"/>
                  </a:cubicBezTo>
                  <a:cubicBezTo>
                    <a:pt x="23" y="0"/>
                    <a:pt x="23" y="0"/>
                    <a:pt x="23" y="0"/>
                  </a:cubicBezTo>
                  <a:cubicBezTo>
                    <a:pt x="19" y="30"/>
                    <a:pt x="0" y="96"/>
                    <a:pt x="0" y="96"/>
                  </a:cubicBezTo>
                  <a:cubicBezTo>
                    <a:pt x="0" y="96"/>
                    <a:pt x="20" y="121"/>
                    <a:pt x="20" y="137"/>
                  </a:cubicBezTo>
                  <a:cubicBezTo>
                    <a:pt x="20" y="153"/>
                    <a:pt x="12" y="198"/>
                    <a:pt x="12" y="198"/>
                  </a:cubicBezTo>
                  <a:cubicBezTo>
                    <a:pt x="12" y="198"/>
                    <a:pt x="50" y="198"/>
                    <a:pt x="3" y="212"/>
                  </a:cubicBezTo>
                  <a:cubicBezTo>
                    <a:pt x="3" y="212"/>
                    <a:pt x="3" y="212"/>
                    <a:pt x="15" y="335"/>
                  </a:cubicBezTo>
                  <a:cubicBezTo>
                    <a:pt x="1130" y="335"/>
                    <a:pt x="1130" y="335"/>
                    <a:pt x="1130" y="335"/>
                  </a:cubicBezTo>
                  <a:cubicBezTo>
                    <a:pt x="1133" y="309"/>
                    <a:pt x="1133" y="309"/>
                    <a:pt x="1133" y="309"/>
                  </a:cubicBezTo>
                  <a:cubicBezTo>
                    <a:pt x="1110" y="275"/>
                    <a:pt x="1110" y="275"/>
                    <a:pt x="1110" y="275"/>
                  </a:cubicBezTo>
                  <a:close/>
                </a:path>
              </a:pathLst>
            </a:custGeom>
            <a:solidFill>
              <a:schemeClr val="accent1">
                <a:lumMod val="20000"/>
                <a:lumOff val="80000"/>
                <a:alpha val="58000"/>
              </a:schemeClr>
            </a:solidFill>
            <a:ln>
              <a:noFill/>
            </a:ln>
          </p:spPr>
          <p:txBody>
            <a:bodyPr vert="horz" wrap="square" lIns="91440" tIns="45720" rIns="91440" bIns="45720" numCol="1" anchor="t" anchorCtr="0" compatLnSpc="1">
              <a:prstTxWarp prst="textNoShape">
                <a:avLst/>
              </a:prstTxWarp>
            </a:bodyPr>
            <a:lstStyle/>
            <a:p>
              <a:endParaRPr lang="en-US" dirty="0"/>
            </a:p>
          </p:txBody>
        </p:sp>
      </p:grpSp>
      <p:pic>
        <p:nvPicPr>
          <p:cNvPr id="3" name="Grafik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81888" y="821178"/>
            <a:ext cx="5857311" cy="5857311"/>
          </a:xfrm>
          <a:prstGeom prst="rect">
            <a:avLst/>
          </a:prstGeom>
        </p:spPr>
      </p:pic>
    </p:spTree>
    <p:extLst>
      <p:ext uri="{BB962C8B-B14F-4D97-AF65-F5344CB8AC3E}">
        <p14:creationId xmlns:p14="http://schemas.microsoft.com/office/powerpoint/2010/main" val="3523566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61636E-6 3.7037E-7 L -3.61636E-6 0.25 " pathEditMode="relative" rAng="0" ptsTypes="AA">
                                      <p:cBhvr>
                                        <p:cTn id="6" dur="2000" fill="hold"/>
                                        <p:tgtEl>
                                          <p:spTgt spid="9"/>
                                        </p:tgtEl>
                                        <p:attrNameLst>
                                          <p:attrName>ppt_x</p:attrName>
                                          <p:attrName>ppt_y</p:attrName>
                                        </p:attrNameLst>
                                      </p:cBhvr>
                                      <p:rCtr x="0" y="12500"/>
                                    </p:animMotion>
                                  </p:childTnLst>
                                </p:cTn>
                              </p:par>
                              <p:par>
                                <p:cTn id="7" presetID="42" presetClass="path" presetSubtype="0" accel="50000" decel="50000" fill="hold" grpId="0" nodeType="withEffect">
                                  <p:stCondLst>
                                    <p:cond delay="0"/>
                                  </p:stCondLst>
                                  <p:childTnLst>
                                    <p:animMotion origin="layout" path="M -2.07449E-6 4.81481E-6 L -2.07449E-6 0.25 " pathEditMode="relative" rAng="0" ptsTypes="AA">
                                      <p:cBhvr>
                                        <p:cTn id="8" dur="2000" fill="hold"/>
                                        <p:tgtEl>
                                          <p:spTgt spid="10"/>
                                        </p:tgtEl>
                                        <p:attrNameLst>
                                          <p:attrName>ppt_x</p:attrName>
                                          <p:attrName>ppt_y</p:attrName>
                                        </p:attrNameLst>
                                      </p:cBhvr>
                                      <p:rCtr x="0" y="12500"/>
                                    </p:animMotion>
                                  </p:childTnLst>
                                </p:cTn>
                              </p:par>
                              <p:par>
                                <p:cTn id="9" presetID="42" presetClass="path" presetSubtype="0" accel="50000" decel="50000" fill="hold" grpId="0" nodeType="withEffect">
                                  <p:stCondLst>
                                    <p:cond delay="0"/>
                                  </p:stCondLst>
                                  <p:childTnLst>
                                    <p:animMotion origin="layout" path="M 6.35499E-7 1.48148E-6 L 6.35499E-7 0.25 " pathEditMode="relative" rAng="0" ptsTypes="AA">
                                      <p:cBhvr>
                                        <p:cTn id="10" dur="2000" fill="hold"/>
                                        <p:tgtEl>
                                          <p:spTgt spid="11"/>
                                        </p:tgtEl>
                                        <p:attrNameLst>
                                          <p:attrName>ppt_x</p:attrName>
                                          <p:attrName>ppt_y</p:attrName>
                                        </p:attrNameLst>
                                      </p:cBhvr>
                                      <p:rCtr x="0" y="12500"/>
                                    </p:animMotion>
                                  </p:childTnLst>
                                </p:cTn>
                              </p:par>
                              <p:par>
                                <p:cTn id="11" presetID="42" presetClass="path" presetSubtype="0" accel="50000" decel="50000" fill="hold" grpId="0" nodeType="withEffect">
                                  <p:stCondLst>
                                    <p:cond delay="0"/>
                                  </p:stCondLst>
                                  <p:childTnLst>
                                    <p:animMotion origin="layout" path="M 2.35838E-6 1.11111E-6 L 2.35838E-6 0.25 " pathEditMode="relative" rAng="0" ptsTypes="AA">
                                      <p:cBhvr>
                                        <p:cTn id="12" dur="2000" fill="hold"/>
                                        <p:tgtEl>
                                          <p:spTgt spid="12"/>
                                        </p:tgtEl>
                                        <p:attrNameLst>
                                          <p:attrName>ppt_x</p:attrName>
                                          <p:attrName>ppt_y</p:attrName>
                                        </p:attrNameLst>
                                      </p:cBhvr>
                                      <p:rCtr x="0" y="12500"/>
                                    </p:animMotion>
                                  </p:childTnLst>
                                </p:cTn>
                              </p:par>
                              <p:par>
                                <p:cTn id="13" presetID="42" presetClass="path" presetSubtype="0" accel="50000" decel="50000" fill="hold" grpId="0" nodeType="withEffect">
                                  <p:stCondLst>
                                    <p:cond delay="0"/>
                                  </p:stCondLst>
                                  <p:childTnLst>
                                    <p:animMotion origin="layout" path="M 2.28545E-6 -3.33333E-6 L 2.28545E-6 0.25 " pathEditMode="relative" rAng="0" ptsTypes="AA">
                                      <p:cBhvr>
                                        <p:cTn id="14" dur="2000" fill="hold"/>
                                        <p:tgtEl>
                                          <p:spTgt spid="13"/>
                                        </p:tgtEl>
                                        <p:attrNameLst>
                                          <p:attrName>ppt_x</p:attrName>
                                          <p:attrName>ppt_y</p:attrName>
                                        </p:attrNameLst>
                                      </p:cBhvr>
                                      <p:rCtr x="0" y="12500"/>
                                    </p:animMotion>
                                  </p:childTnLst>
                                </p:cTn>
                              </p:par>
                              <p:par>
                                <p:cTn id="15" presetID="42" presetClass="path" presetSubtype="0" accel="50000" decel="50000" fill="hold" grpId="0" nodeType="withEffect">
                                  <p:stCondLst>
                                    <p:cond delay="0"/>
                                  </p:stCondLst>
                                  <p:childTnLst>
                                    <p:animMotion origin="layout" path="M -4.90168E-6 -1.48148E-6 L -4.90168E-6 0.25 " pathEditMode="relative" rAng="0" ptsTypes="AA">
                                      <p:cBhvr>
                                        <p:cTn id="16" dur="2000" fill="hold"/>
                                        <p:tgtEl>
                                          <p:spTgt spid="14"/>
                                        </p:tgtEl>
                                        <p:attrNameLst>
                                          <p:attrName>ppt_x</p:attrName>
                                          <p:attrName>ppt_y</p:attrName>
                                        </p:attrNameLst>
                                      </p:cBhvr>
                                      <p:rCtr x="0" y="12500"/>
                                    </p:animMotion>
                                  </p:childTnLst>
                                </p:cTn>
                              </p:par>
                              <p:par>
                                <p:cTn id="17" presetID="42" presetClass="path" presetSubtype="0" accel="50000" decel="50000" fill="hold" grpId="0" nodeType="withEffect">
                                  <p:stCondLst>
                                    <p:cond delay="0"/>
                                  </p:stCondLst>
                                  <p:childTnLst>
                                    <p:animMotion origin="layout" path="M -3.61505E-6 2.59259E-6 L -3.61505E-6 0.25 " pathEditMode="relative" rAng="0" ptsTypes="AA">
                                      <p:cBhvr>
                                        <p:cTn id="18" dur="2000" fill="hold"/>
                                        <p:tgtEl>
                                          <p:spTgt spid="16"/>
                                        </p:tgtEl>
                                        <p:attrNameLst>
                                          <p:attrName>ppt_x</p:attrName>
                                          <p:attrName>ppt_y</p:attrName>
                                        </p:attrNameLst>
                                      </p:cBhvr>
                                      <p:rCtr x="0" y="12500"/>
                                    </p:animMotion>
                                  </p:childTnLst>
                                </p:cTn>
                              </p:par>
                              <p:par>
                                <p:cTn id="19" presetID="42" presetClass="path" presetSubtype="0" accel="50000" decel="50000" fill="hold" grpId="0" nodeType="withEffect">
                                  <p:stCondLst>
                                    <p:cond delay="0"/>
                                  </p:stCondLst>
                                  <p:childTnLst>
                                    <p:animMotion origin="layout" path="M -4.16851E-6 3.33333E-6 L -4.16851E-6 0.25 " pathEditMode="relative" rAng="0" ptsTypes="AA">
                                      <p:cBhvr>
                                        <p:cTn id="20" dur="2000" fill="hold"/>
                                        <p:tgtEl>
                                          <p:spTgt spid="18"/>
                                        </p:tgtEl>
                                        <p:attrNameLst>
                                          <p:attrName>ppt_x</p:attrName>
                                          <p:attrName>ppt_y</p:attrName>
                                        </p:attrNameLst>
                                      </p:cBhvr>
                                      <p:rCtr x="0" y="12500"/>
                                    </p:animMotion>
                                  </p:childTnLst>
                                </p:cTn>
                              </p:par>
                            </p:childTnLst>
                          </p:cTn>
                        </p:par>
                      </p:childTnLst>
                    </p:cTn>
                  </p:par>
                  <p:par>
                    <p:cTn id="21" fill="hold">
                      <p:stCondLst>
                        <p:cond delay="indefinite"/>
                      </p:stCondLst>
                      <p:childTnLst>
                        <p:par>
                          <p:cTn id="22" fill="hold">
                            <p:stCondLst>
                              <p:cond delay="0"/>
                            </p:stCondLst>
                            <p:childTnLst>
                              <p:par>
                                <p:cTn id="23" presetID="31" presetClass="exit" presetSubtype="0" fill="hold" grpId="1" nodeType="clickEffect">
                                  <p:stCondLst>
                                    <p:cond delay="0"/>
                                  </p:stCondLst>
                                  <p:childTnLst>
                                    <p:anim calcmode="lin" valueType="num">
                                      <p:cBhvr>
                                        <p:cTn id="24" dur="1000"/>
                                        <p:tgtEl>
                                          <p:spTgt spid="9"/>
                                        </p:tgtEl>
                                        <p:attrNameLst>
                                          <p:attrName>ppt_w</p:attrName>
                                        </p:attrNameLst>
                                      </p:cBhvr>
                                      <p:tavLst>
                                        <p:tav tm="0">
                                          <p:val>
                                            <p:strVal val="ppt_w"/>
                                          </p:val>
                                        </p:tav>
                                        <p:tav tm="100000">
                                          <p:val>
                                            <p:fltVal val="0"/>
                                          </p:val>
                                        </p:tav>
                                      </p:tavLst>
                                    </p:anim>
                                    <p:anim calcmode="lin" valueType="num">
                                      <p:cBhvr>
                                        <p:cTn id="25" dur="1000"/>
                                        <p:tgtEl>
                                          <p:spTgt spid="9"/>
                                        </p:tgtEl>
                                        <p:attrNameLst>
                                          <p:attrName>ppt_h</p:attrName>
                                        </p:attrNameLst>
                                      </p:cBhvr>
                                      <p:tavLst>
                                        <p:tav tm="0">
                                          <p:val>
                                            <p:strVal val="ppt_h"/>
                                          </p:val>
                                        </p:tav>
                                        <p:tav tm="100000">
                                          <p:val>
                                            <p:fltVal val="0"/>
                                          </p:val>
                                        </p:tav>
                                      </p:tavLst>
                                    </p:anim>
                                    <p:anim calcmode="lin" valueType="num">
                                      <p:cBhvr>
                                        <p:cTn id="26" dur="1000"/>
                                        <p:tgtEl>
                                          <p:spTgt spid="9"/>
                                        </p:tgtEl>
                                        <p:attrNameLst>
                                          <p:attrName>style.rotation</p:attrName>
                                        </p:attrNameLst>
                                      </p:cBhvr>
                                      <p:tavLst>
                                        <p:tav tm="0">
                                          <p:val>
                                            <p:fltVal val="0"/>
                                          </p:val>
                                        </p:tav>
                                        <p:tav tm="100000">
                                          <p:val>
                                            <p:fltVal val="90"/>
                                          </p:val>
                                        </p:tav>
                                      </p:tavLst>
                                    </p:anim>
                                    <p:animEffect transition="out" filter="fade">
                                      <p:cBhvr>
                                        <p:cTn id="27" dur="1000"/>
                                        <p:tgtEl>
                                          <p:spTgt spid="9"/>
                                        </p:tgtEl>
                                      </p:cBhvr>
                                    </p:animEffect>
                                    <p:set>
                                      <p:cBhvr>
                                        <p:cTn id="28" dur="1" fill="hold">
                                          <p:stCondLst>
                                            <p:cond delay="999"/>
                                          </p:stCondLst>
                                        </p:cTn>
                                        <p:tgtEl>
                                          <p:spTgt spid="9"/>
                                        </p:tgtEl>
                                        <p:attrNameLst>
                                          <p:attrName>style.visibility</p:attrName>
                                        </p:attrNameLst>
                                      </p:cBhvr>
                                      <p:to>
                                        <p:strVal val="hidden"/>
                                      </p:to>
                                    </p:set>
                                  </p:childTnLst>
                                </p:cTn>
                              </p:par>
                              <p:par>
                                <p:cTn id="29" presetID="31" presetClass="exit" presetSubtype="0" fill="hold" grpId="1" nodeType="withEffect">
                                  <p:stCondLst>
                                    <p:cond delay="0"/>
                                  </p:stCondLst>
                                  <p:childTnLst>
                                    <p:anim calcmode="lin" valueType="num">
                                      <p:cBhvr>
                                        <p:cTn id="30" dur="1000"/>
                                        <p:tgtEl>
                                          <p:spTgt spid="10"/>
                                        </p:tgtEl>
                                        <p:attrNameLst>
                                          <p:attrName>ppt_w</p:attrName>
                                        </p:attrNameLst>
                                      </p:cBhvr>
                                      <p:tavLst>
                                        <p:tav tm="0">
                                          <p:val>
                                            <p:strVal val="ppt_w"/>
                                          </p:val>
                                        </p:tav>
                                        <p:tav tm="100000">
                                          <p:val>
                                            <p:fltVal val="0"/>
                                          </p:val>
                                        </p:tav>
                                      </p:tavLst>
                                    </p:anim>
                                    <p:anim calcmode="lin" valueType="num">
                                      <p:cBhvr>
                                        <p:cTn id="31" dur="1000"/>
                                        <p:tgtEl>
                                          <p:spTgt spid="10"/>
                                        </p:tgtEl>
                                        <p:attrNameLst>
                                          <p:attrName>ppt_h</p:attrName>
                                        </p:attrNameLst>
                                      </p:cBhvr>
                                      <p:tavLst>
                                        <p:tav tm="0">
                                          <p:val>
                                            <p:strVal val="ppt_h"/>
                                          </p:val>
                                        </p:tav>
                                        <p:tav tm="100000">
                                          <p:val>
                                            <p:fltVal val="0"/>
                                          </p:val>
                                        </p:tav>
                                      </p:tavLst>
                                    </p:anim>
                                    <p:anim calcmode="lin" valueType="num">
                                      <p:cBhvr>
                                        <p:cTn id="32" dur="1000"/>
                                        <p:tgtEl>
                                          <p:spTgt spid="10"/>
                                        </p:tgtEl>
                                        <p:attrNameLst>
                                          <p:attrName>style.rotation</p:attrName>
                                        </p:attrNameLst>
                                      </p:cBhvr>
                                      <p:tavLst>
                                        <p:tav tm="0">
                                          <p:val>
                                            <p:fltVal val="0"/>
                                          </p:val>
                                        </p:tav>
                                        <p:tav tm="100000">
                                          <p:val>
                                            <p:fltVal val="90"/>
                                          </p:val>
                                        </p:tav>
                                      </p:tavLst>
                                    </p:anim>
                                    <p:animEffect transition="out" filter="fade">
                                      <p:cBhvr>
                                        <p:cTn id="33" dur="1000"/>
                                        <p:tgtEl>
                                          <p:spTgt spid="10"/>
                                        </p:tgtEl>
                                      </p:cBhvr>
                                    </p:animEffect>
                                    <p:set>
                                      <p:cBhvr>
                                        <p:cTn id="34" dur="1" fill="hold">
                                          <p:stCondLst>
                                            <p:cond delay="999"/>
                                          </p:stCondLst>
                                        </p:cTn>
                                        <p:tgtEl>
                                          <p:spTgt spid="10"/>
                                        </p:tgtEl>
                                        <p:attrNameLst>
                                          <p:attrName>style.visibility</p:attrName>
                                        </p:attrNameLst>
                                      </p:cBhvr>
                                      <p:to>
                                        <p:strVal val="hidden"/>
                                      </p:to>
                                    </p:set>
                                  </p:childTnLst>
                                </p:cTn>
                              </p:par>
                              <p:par>
                                <p:cTn id="35" presetID="31" presetClass="exit" presetSubtype="0" fill="hold" grpId="1" nodeType="withEffect">
                                  <p:stCondLst>
                                    <p:cond delay="0"/>
                                  </p:stCondLst>
                                  <p:childTnLst>
                                    <p:anim calcmode="lin" valueType="num">
                                      <p:cBhvr>
                                        <p:cTn id="36" dur="1000"/>
                                        <p:tgtEl>
                                          <p:spTgt spid="12"/>
                                        </p:tgtEl>
                                        <p:attrNameLst>
                                          <p:attrName>ppt_w</p:attrName>
                                        </p:attrNameLst>
                                      </p:cBhvr>
                                      <p:tavLst>
                                        <p:tav tm="0">
                                          <p:val>
                                            <p:strVal val="ppt_w"/>
                                          </p:val>
                                        </p:tav>
                                        <p:tav tm="100000">
                                          <p:val>
                                            <p:fltVal val="0"/>
                                          </p:val>
                                        </p:tav>
                                      </p:tavLst>
                                    </p:anim>
                                    <p:anim calcmode="lin" valueType="num">
                                      <p:cBhvr>
                                        <p:cTn id="37" dur="1000"/>
                                        <p:tgtEl>
                                          <p:spTgt spid="12"/>
                                        </p:tgtEl>
                                        <p:attrNameLst>
                                          <p:attrName>ppt_h</p:attrName>
                                        </p:attrNameLst>
                                      </p:cBhvr>
                                      <p:tavLst>
                                        <p:tav tm="0">
                                          <p:val>
                                            <p:strVal val="ppt_h"/>
                                          </p:val>
                                        </p:tav>
                                        <p:tav tm="100000">
                                          <p:val>
                                            <p:fltVal val="0"/>
                                          </p:val>
                                        </p:tav>
                                      </p:tavLst>
                                    </p:anim>
                                    <p:anim calcmode="lin" valueType="num">
                                      <p:cBhvr>
                                        <p:cTn id="38" dur="1000"/>
                                        <p:tgtEl>
                                          <p:spTgt spid="12"/>
                                        </p:tgtEl>
                                        <p:attrNameLst>
                                          <p:attrName>style.rotation</p:attrName>
                                        </p:attrNameLst>
                                      </p:cBhvr>
                                      <p:tavLst>
                                        <p:tav tm="0">
                                          <p:val>
                                            <p:fltVal val="0"/>
                                          </p:val>
                                        </p:tav>
                                        <p:tav tm="100000">
                                          <p:val>
                                            <p:fltVal val="90"/>
                                          </p:val>
                                        </p:tav>
                                      </p:tavLst>
                                    </p:anim>
                                    <p:animEffect transition="out" filter="fade">
                                      <p:cBhvr>
                                        <p:cTn id="39" dur="1000"/>
                                        <p:tgtEl>
                                          <p:spTgt spid="12"/>
                                        </p:tgtEl>
                                      </p:cBhvr>
                                    </p:animEffect>
                                    <p:set>
                                      <p:cBhvr>
                                        <p:cTn id="40" dur="1" fill="hold">
                                          <p:stCondLst>
                                            <p:cond delay="999"/>
                                          </p:stCondLst>
                                        </p:cTn>
                                        <p:tgtEl>
                                          <p:spTgt spid="12"/>
                                        </p:tgtEl>
                                        <p:attrNameLst>
                                          <p:attrName>style.visibility</p:attrName>
                                        </p:attrNameLst>
                                      </p:cBhvr>
                                      <p:to>
                                        <p:strVal val="hidden"/>
                                      </p:to>
                                    </p:set>
                                  </p:childTnLst>
                                </p:cTn>
                              </p:par>
                              <p:par>
                                <p:cTn id="41" presetID="31" presetClass="exit" presetSubtype="0" fill="hold" grpId="1" nodeType="withEffect">
                                  <p:stCondLst>
                                    <p:cond delay="0"/>
                                  </p:stCondLst>
                                  <p:childTnLst>
                                    <p:anim calcmode="lin" valueType="num">
                                      <p:cBhvr>
                                        <p:cTn id="42" dur="1000"/>
                                        <p:tgtEl>
                                          <p:spTgt spid="13"/>
                                        </p:tgtEl>
                                        <p:attrNameLst>
                                          <p:attrName>ppt_w</p:attrName>
                                        </p:attrNameLst>
                                      </p:cBhvr>
                                      <p:tavLst>
                                        <p:tav tm="0">
                                          <p:val>
                                            <p:strVal val="ppt_w"/>
                                          </p:val>
                                        </p:tav>
                                        <p:tav tm="100000">
                                          <p:val>
                                            <p:fltVal val="0"/>
                                          </p:val>
                                        </p:tav>
                                      </p:tavLst>
                                    </p:anim>
                                    <p:anim calcmode="lin" valueType="num">
                                      <p:cBhvr>
                                        <p:cTn id="43" dur="1000"/>
                                        <p:tgtEl>
                                          <p:spTgt spid="13"/>
                                        </p:tgtEl>
                                        <p:attrNameLst>
                                          <p:attrName>ppt_h</p:attrName>
                                        </p:attrNameLst>
                                      </p:cBhvr>
                                      <p:tavLst>
                                        <p:tav tm="0">
                                          <p:val>
                                            <p:strVal val="ppt_h"/>
                                          </p:val>
                                        </p:tav>
                                        <p:tav tm="100000">
                                          <p:val>
                                            <p:fltVal val="0"/>
                                          </p:val>
                                        </p:tav>
                                      </p:tavLst>
                                    </p:anim>
                                    <p:anim calcmode="lin" valueType="num">
                                      <p:cBhvr>
                                        <p:cTn id="44" dur="1000"/>
                                        <p:tgtEl>
                                          <p:spTgt spid="13"/>
                                        </p:tgtEl>
                                        <p:attrNameLst>
                                          <p:attrName>style.rotation</p:attrName>
                                        </p:attrNameLst>
                                      </p:cBhvr>
                                      <p:tavLst>
                                        <p:tav tm="0">
                                          <p:val>
                                            <p:fltVal val="0"/>
                                          </p:val>
                                        </p:tav>
                                        <p:tav tm="100000">
                                          <p:val>
                                            <p:fltVal val="90"/>
                                          </p:val>
                                        </p:tav>
                                      </p:tavLst>
                                    </p:anim>
                                    <p:animEffect transition="out" filter="fade">
                                      <p:cBhvr>
                                        <p:cTn id="45" dur="1000"/>
                                        <p:tgtEl>
                                          <p:spTgt spid="13"/>
                                        </p:tgtEl>
                                      </p:cBhvr>
                                    </p:animEffect>
                                    <p:set>
                                      <p:cBhvr>
                                        <p:cTn id="46" dur="1" fill="hold">
                                          <p:stCondLst>
                                            <p:cond delay="999"/>
                                          </p:stCondLst>
                                        </p:cTn>
                                        <p:tgtEl>
                                          <p:spTgt spid="13"/>
                                        </p:tgtEl>
                                        <p:attrNameLst>
                                          <p:attrName>style.visibility</p:attrName>
                                        </p:attrNameLst>
                                      </p:cBhvr>
                                      <p:to>
                                        <p:strVal val="hidden"/>
                                      </p:to>
                                    </p:set>
                                  </p:childTnLst>
                                </p:cTn>
                              </p:par>
                              <p:par>
                                <p:cTn id="47" presetID="31" presetClass="exit" presetSubtype="0" fill="hold" grpId="1" nodeType="withEffect">
                                  <p:stCondLst>
                                    <p:cond delay="0"/>
                                  </p:stCondLst>
                                  <p:childTnLst>
                                    <p:anim calcmode="lin" valueType="num">
                                      <p:cBhvr>
                                        <p:cTn id="48" dur="1000"/>
                                        <p:tgtEl>
                                          <p:spTgt spid="14"/>
                                        </p:tgtEl>
                                        <p:attrNameLst>
                                          <p:attrName>ppt_w</p:attrName>
                                        </p:attrNameLst>
                                      </p:cBhvr>
                                      <p:tavLst>
                                        <p:tav tm="0">
                                          <p:val>
                                            <p:strVal val="ppt_w"/>
                                          </p:val>
                                        </p:tav>
                                        <p:tav tm="100000">
                                          <p:val>
                                            <p:fltVal val="0"/>
                                          </p:val>
                                        </p:tav>
                                      </p:tavLst>
                                    </p:anim>
                                    <p:anim calcmode="lin" valueType="num">
                                      <p:cBhvr>
                                        <p:cTn id="49" dur="1000"/>
                                        <p:tgtEl>
                                          <p:spTgt spid="14"/>
                                        </p:tgtEl>
                                        <p:attrNameLst>
                                          <p:attrName>ppt_h</p:attrName>
                                        </p:attrNameLst>
                                      </p:cBhvr>
                                      <p:tavLst>
                                        <p:tav tm="0">
                                          <p:val>
                                            <p:strVal val="ppt_h"/>
                                          </p:val>
                                        </p:tav>
                                        <p:tav tm="100000">
                                          <p:val>
                                            <p:fltVal val="0"/>
                                          </p:val>
                                        </p:tav>
                                      </p:tavLst>
                                    </p:anim>
                                    <p:anim calcmode="lin" valueType="num">
                                      <p:cBhvr>
                                        <p:cTn id="50" dur="1000"/>
                                        <p:tgtEl>
                                          <p:spTgt spid="14"/>
                                        </p:tgtEl>
                                        <p:attrNameLst>
                                          <p:attrName>style.rotation</p:attrName>
                                        </p:attrNameLst>
                                      </p:cBhvr>
                                      <p:tavLst>
                                        <p:tav tm="0">
                                          <p:val>
                                            <p:fltVal val="0"/>
                                          </p:val>
                                        </p:tav>
                                        <p:tav tm="100000">
                                          <p:val>
                                            <p:fltVal val="90"/>
                                          </p:val>
                                        </p:tav>
                                      </p:tavLst>
                                    </p:anim>
                                    <p:animEffect transition="out" filter="fade">
                                      <p:cBhvr>
                                        <p:cTn id="51" dur="1000"/>
                                        <p:tgtEl>
                                          <p:spTgt spid="14"/>
                                        </p:tgtEl>
                                      </p:cBhvr>
                                    </p:animEffect>
                                    <p:set>
                                      <p:cBhvr>
                                        <p:cTn id="52" dur="1" fill="hold">
                                          <p:stCondLst>
                                            <p:cond delay="999"/>
                                          </p:stCondLst>
                                        </p:cTn>
                                        <p:tgtEl>
                                          <p:spTgt spid="14"/>
                                        </p:tgtEl>
                                        <p:attrNameLst>
                                          <p:attrName>style.visibility</p:attrName>
                                        </p:attrNameLst>
                                      </p:cBhvr>
                                      <p:to>
                                        <p:strVal val="hidden"/>
                                      </p:to>
                                    </p:set>
                                  </p:childTnLst>
                                </p:cTn>
                              </p:par>
                              <p:par>
                                <p:cTn id="53" presetID="31" presetClass="exit" presetSubtype="0" fill="hold" grpId="1" nodeType="withEffect">
                                  <p:stCondLst>
                                    <p:cond delay="0"/>
                                  </p:stCondLst>
                                  <p:childTnLst>
                                    <p:anim calcmode="lin" valueType="num">
                                      <p:cBhvr>
                                        <p:cTn id="54" dur="1000"/>
                                        <p:tgtEl>
                                          <p:spTgt spid="16"/>
                                        </p:tgtEl>
                                        <p:attrNameLst>
                                          <p:attrName>ppt_w</p:attrName>
                                        </p:attrNameLst>
                                      </p:cBhvr>
                                      <p:tavLst>
                                        <p:tav tm="0">
                                          <p:val>
                                            <p:strVal val="ppt_w"/>
                                          </p:val>
                                        </p:tav>
                                        <p:tav tm="100000">
                                          <p:val>
                                            <p:fltVal val="0"/>
                                          </p:val>
                                        </p:tav>
                                      </p:tavLst>
                                    </p:anim>
                                    <p:anim calcmode="lin" valueType="num">
                                      <p:cBhvr>
                                        <p:cTn id="55" dur="1000"/>
                                        <p:tgtEl>
                                          <p:spTgt spid="16"/>
                                        </p:tgtEl>
                                        <p:attrNameLst>
                                          <p:attrName>ppt_h</p:attrName>
                                        </p:attrNameLst>
                                      </p:cBhvr>
                                      <p:tavLst>
                                        <p:tav tm="0">
                                          <p:val>
                                            <p:strVal val="ppt_h"/>
                                          </p:val>
                                        </p:tav>
                                        <p:tav tm="100000">
                                          <p:val>
                                            <p:fltVal val="0"/>
                                          </p:val>
                                        </p:tav>
                                      </p:tavLst>
                                    </p:anim>
                                    <p:anim calcmode="lin" valueType="num">
                                      <p:cBhvr>
                                        <p:cTn id="56" dur="1000"/>
                                        <p:tgtEl>
                                          <p:spTgt spid="16"/>
                                        </p:tgtEl>
                                        <p:attrNameLst>
                                          <p:attrName>style.rotation</p:attrName>
                                        </p:attrNameLst>
                                      </p:cBhvr>
                                      <p:tavLst>
                                        <p:tav tm="0">
                                          <p:val>
                                            <p:fltVal val="0"/>
                                          </p:val>
                                        </p:tav>
                                        <p:tav tm="100000">
                                          <p:val>
                                            <p:fltVal val="90"/>
                                          </p:val>
                                        </p:tav>
                                      </p:tavLst>
                                    </p:anim>
                                    <p:animEffect transition="out" filter="fade">
                                      <p:cBhvr>
                                        <p:cTn id="57" dur="1000"/>
                                        <p:tgtEl>
                                          <p:spTgt spid="16"/>
                                        </p:tgtEl>
                                      </p:cBhvr>
                                    </p:animEffect>
                                    <p:set>
                                      <p:cBhvr>
                                        <p:cTn id="58" dur="1" fill="hold">
                                          <p:stCondLst>
                                            <p:cond delay="999"/>
                                          </p:stCondLst>
                                        </p:cTn>
                                        <p:tgtEl>
                                          <p:spTgt spid="16"/>
                                        </p:tgtEl>
                                        <p:attrNameLst>
                                          <p:attrName>style.visibility</p:attrName>
                                        </p:attrNameLst>
                                      </p:cBhvr>
                                      <p:to>
                                        <p:strVal val="hidden"/>
                                      </p:to>
                                    </p:set>
                                  </p:childTnLst>
                                </p:cTn>
                              </p:par>
                              <p:par>
                                <p:cTn id="59" presetID="31" presetClass="exit" presetSubtype="0" fill="hold" grpId="1" nodeType="withEffect">
                                  <p:stCondLst>
                                    <p:cond delay="0"/>
                                  </p:stCondLst>
                                  <p:childTnLst>
                                    <p:anim calcmode="lin" valueType="num">
                                      <p:cBhvr>
                                        <p:cTn id="60" dur="1000"/>
                                        <p:tgtEl>
                                          <p:spTgt spid="18"/>
                                        </p:tgtEl>
                                        <p:attrNameLst>
                                          <p:attrName>ppt_w</p:attrName>
                                        </p:attrNameLst>
                                      </p:cBhvr>
                                      <p:tavLst>
                                        <p:tav tm="0">
                                          <p:val>
                                            <p:strVal val="ppt_w"/>
                                          </p:val>
                                        </p:tav>
                                        <p:tav tm="100000">
                                          <p:val>
                                            <p:fltVal val="0"/>
                                          </p:val>
                                        </p:tav>
                                      </p:tavLst>
                                    </p:anim>
                                    <p:anim calcmode="lin" valueType="num">
                                      <p:cBhvr>
                                        <p:cTn id="61" dur="1000"/>
                                        <p:tgtEl>
                                          <p:spTgt spid="18"/>
                                        </p:tgtEl>
                                        <p:attrNameLst>
                                          <p:attrName>ppt_h</p:attrName>
                                        </p:attrNameLst>
                                      </p:cBhvr>
                                      <p:tavLst>
                                        <p:tav tm="0">
                                          <p:val>
                                            <p:strVal val="ppt_h"/>
                                          </p:val>
                                        </p:tav>
                                        <p:tav tm="100000">
                                          <p:val>
                                            <p:fltVal val="0"/>
                                          </p:val>
                                        </p:tav>
                                      </p:tavLst>
                                    </p:anim>
                                    <p:anim calcmode="lin" valueType="num">
                                      <p:cBhvr>
                                        <p:cTn id="62" dur="1000"/>
                                        <p:tgtEl>
                                          <p:spTgt spid="18"/>
                                        </p:tgtEl>
                                        <p:attrNameLst>
                                          <p:attrName>style.rotation</p:attrName>
                                        </p:attrNameLst>
                                      </p:cBhvr>
                                      <p:tavLst>
                                        <p:tav tm="0">
                                          <p:val>
                                            <p:fltVal val="0"/>
                                          </p:val>
                                        </p:tav>
                                        <p:tav tm="100000">
                                          <p:val>
                                            <p:fltVal val="90"/>
                                          </p:val>
                                        </p:tav>
                                      </p:tavLst>
                                    </p:anim>
                                    <p:animEffect transition="out" filter="fade">
                                      <p:cBhvr>
                                        <p:cTn id="63" dur="1000"/>
                                        <p:tgtEl>
                                          <p:spTgt spid="18"/>
                                        </p:tgtEl>
                                      </p:cBhvr>
                                    </p:animEffect>
                                    <p:set>
                                      <p:cBhvr>
                                        <p:cTn id="64" dur="1" fill="hold">
                                          <p:stCondLst>
                                            <p:cond delay="999"/>
                                          </p:stCondLst>
                                        </p:cTn>
                                        <p:tgtEl>
                                          <p:spTgt spid="18"/>
                                        </p:tgtEl>
                                        <p:attrNameLst>
                                          <p:attrName>style.visibility</p:attrName>
                                        </p:attrNameLst>
                                      </p:cBhvr>
                                      <p:to>
                                        <p:strVal val="hidden"/>
                                      </p:to>
                                    </p:set>
                                  </p:childTnLst>
                                </p:cTn>
                              </p:par>
                              <p:par>
                                <p:cTn id="65" presetID="31" presetClass="exit" presetSubtype="0" fill="hold" grpId="1" nodeType="withEffect">
                                  <p:stCondLst>
                                    <p:cond delay="0"/>
                                  </p:stCondLst>
                                  <p:childTnLst>
                                    <p:anim calcmode="lin" valueType="num">
                                      <p:cBhvr>
                                        <p:cTn id="66" dur="1000"/>
                                        <p:tgtEl>
                                          <p:spTgt spid="11"/>
                                        </p:tgtEl>
                                        <p:attrNameLst>
                                          <p:attrName>ppt_w</p:attrName>
                                        </p:attrNameLst>
                                      </p:cBhvr>
                                      <p:tavLst>
                                        <p:tav tm="0">
                                          <p:val>
                                            <p:strVal val="ppt_w"/>
                                          </p:val>
                                        </p:tav>
                                        <p:tav tm="100000">
                                          <p:val>
                                            <p:fltVal val="0"/>
                                          </p:val>
                                        </p:tav>
                                      </p:tavLst>
                                    </p:anim>
                                    <p:anim calcmode="lin" valueType="num">
                                      <p:cBhvr>
                                        <p:cTn id="67" dur="1000"/>
                                        <p:tgtEl>
                                          <p:spTgt spid="11"/>
                                        </p:tgtEl>
                                        <p:attrNameLst>
                                          <p:attrName>ppt_h</p:attrName>
                                        </p:attrNameLst>
                                      </p:cBhvr>
                                      <p:tavLst>
                                        <p:tav tm="0">
                                          <p:val>
                                            <p:strVal val="ppt_h"/>
                                          </p:val>
                                        </p:tav>
                                        <p:tav tm="100000">
                                          <p:val>
                                            <p:fltVal val="0"/>
                                          </p:val>
                                        </p:tav>
                                      </p:tavLst>
                                    </p:anim>
                                    <p:anim calcmode="lin" valueType="num">
                                      <p:cBhvr>
                                        <p:cTn id="68" dur="1000"/>
                                        <p:tgtEl>
                                          <p:spTgt spid="11"/>
                                        </p:tgtEl>
                                        <p:attrNameLst>
                                          <p:attrName>style.rotation</p:attrName>
                                        </p:attrNameLst>
                                      </p:cBhvr>
                                      <p:tavLst>
                                        <p:tav tm="0">
                                          <p:val>
                                            <p:fltVal val="0"/>
                                          </p:val>
                                        </p:tav>
                                        <p:tav tm="100000">
                                          <p:val>
                                            <p:fltVal val="90"/>
                                          </p:val>
                                        </p:tav>
                                      </p:tavLst>
                                    </p:anim>
                                    <p:animEffect transition="out" filter="fade">
                                      <p:cBhvr>
                                        <p:cTn id="69" dur="1000"/>
                                        <p:tgtEl>
                                          <p:spTgt spid="11"/>
                                        </p:tgtEl>
                                      </p:cBhvr>
                                    </p:animEffect>
                                    <p:set>
                                      <p:cBhvr>
                                        <p:cTn id="70" dur="1" fill="hold">
                                          <p:stCondLst>
                                            <p:cond delay="999"/>
                                          </p:stCondLst>
                                        </p:cTn>
                                        <p:tgtEl>
                                          <p:spTgt spid="11"/>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6" presetClass="entr" presetSubtype="16" fill="hold" nodeType="clickEffect">
                                  <p:stCondLst>
                                    <p:cond delay="0"/>
                                  </p:stCondLst>
                                  <p:childTnLst>
                                    <p:set>
                                      <p:cBhvr>
                                        <p:cTn id="74" dur="1" fill="hold">
                                          <p:stCondLst>
                                            <p:cond delay="0"/>
                                          </p:stCondLst>
                                        </p:cTn>
                                        <p:tgtEl>
                                          <p:spTgt spid="3"/>
                                        </p:tgtEl>
                                        <p:attrNameLst>
                                          <p:attrName>style.visibility</p:attrName>
                                        </p:attrNameLst>
                                      </p:cBhvr>
                                      <p:to>
                                        <p:strVal val="visible"/>
                                      </p:to>
                                    </p:set>
                                    <p:animEffect transition="in" filter="circle(in)">
                                      <p:cBhvr>
                                        <p:cTn id="7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6" grpId="0" animBg="1"/>
      <p:bldP spid="16" grpId="1" animBg="1"/>
      <p:bldP spid="18" grpId="0" animBg="1"/>
      <p:bldP spid="18"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feld 10"/>
          <p:cNvSpPr txBox="1"/>
          <p:nvPr/>
        </p:nvSpPr>
        <p:spPr>
          <a:xfrm>
            <a:off x="540000" y="3549317"/>
            <a:ext cx="3803400" cy="2377016"/>
          </a:xfrm>
          <a:prstGeom prst="rect">
            <a:avLst/>
          </a:prstGeom>
          <a:solidFill>
            <a:schemeClr val="bg1"/>
          </a:solidFill>
        </p:spPr>
        <p:txBody>
          <a:bodyPr wrap="square" lIns="0" tIns="0" rIns="0" bIns="0" rtlCol="0" anchor="ctr">
            <a:noAutofit/>
          </a:bodyPr>
          <a:lstStyle/>
          <a:p>
            <a:pPr>
              <a:lnSpc>
                <a:spcPct val="90000"/>
              </a:lnSpc>
              <a:spcAft>
                <a:spcPts val="1000"/>
              </a:spcAft>
            </a:pPr>
            <a:r>
              <a:rPr lang="de-DE" sz="2200" dirty="0" smtClean="0">
                <a:solidFill>
                  <a:srgbClr val="FF6600"/>
                </a:solidFill>
              </a:rPr>
              <a:t>Identität von Mitgliedern und </a:t>
            </a:r>
            <a:br>
              <a:rPr lang="de-DE" sz="2200" dirty="0" smtClean="0">
                <a:solidFill>
                  <a:srgbClr val="FF6600"/>
                </a:solidFill>
              </a:rPr>
            </a:br>
            <a:r>
              <a:rPr lang="de-DE" sz="2200" dirty="0" smtClean="0">
                <a:solidFill>
                  <a:srgbClr val="FF6600"/>
                </a:solidFill>
              </a:rPr>
              <a:t>Eigentümern UND von Mitgliedern und Beschäftigten</a:t>
            </a:r>
          </a:p>
        </p:txBody>
      </p:sp>
      <p:pic>
        <p:nvPicPr>
          <p:cNvPr id="9" name="Picture 4" descr="Potential ausschöpfen"/>
          <p:cNvPicPr>
            <a:picLocks noChangeAspect="1" noChangeArrowheads="1"/>
          </p:cNvPicPr>
          <p:nvPr/>
        </p:nvPicPr>
        <p:blipFill rotWithShape="1">
          <a:blip r:embed="rId3">
            <a:extLst>
              <a:ext uri="{28A0092B-C50C-407E-A947-70E740481C1C}">
                <a14:useLocalDpi xmlns:a14="http://schemas.microsoft.com/office/drawing/2010/main" val="0"/>
              </a:ext>
            </a:extLst>
          </a:blip>
          <a:srcRect t="2919" r="9190" b="13831"/>
          <a:stretch/>
        </p:blipFill>
        <p:spPr bwMode="auto">
          <a:xfrm>
            <a:off x="5734142" y="2254564"/>
            <a:ext cx="3938178" cy="203207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5" name="Inhaltsplatzhalter 14"/>
          <p:cNvGraphicFramePr>
            <a:graphicFrameLocks noGrp="1"/>
          </p:cNvGraphicFramePr>
          <p:nvPr>
            <p:ph idx="1"/>
            <p:extLst>
              <p:ext uri="{D42A27DB-BD31-4B8C-83A1-F6EECF244321}">
                <p14:modId xmlns:p14="http://schemas.microsoft.com/office/powerpoint/2010/main" val="1056999451"/>
              </p:ext>
            </p:extLst>
          </p:nvPr>
        </p:nvGraphicFramePr>
        <p:xfrm>
          <a:off x="3333067" y="812800"/>
          <a:ext cx="8740328" cy="526137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itel 5"/>
          <p:cNvSpPr>
            <a:spLocks noGrp="1"/>
          </p:cNvSpPr>
          <p:nvPr>
            <p:ph type="title"/>
          </p:nvPr>
        </p:nvSpPr>
        <p:spPr/>
        <p:txBody>
          <a:bodyPr/>
          <a:lstStyle/>
          <a:p>
            <a:r>
              <a:rPr lang="de-DE" dirty="0" smtClean="0">
                <a:solidFill>
                  <a:srgbClr val="5A5A5A"/>
                </a:solidFill>
              </a:rPr>
              <a:t>Nachfolgemodell</a:t>
            </a:r>
            <a:r>
              <a:rPr lang="de-DE" dirty="0" smtClean="0"/>
              <a:t> eG</a:t>
            </a:r>
            <a:endParaRPr lang="de-DE" dirty="0"/>
          </a:p>
        </p:txBody>
      </p:sp>
      <p:sp>
        <p:nvSpPr>
          <p:cNvPr id="8" name="Textplatzhalter 7"/>
          <p:cNvSpPr>
            <a:spLocks noGrp="1"/>
          </p:cNvSpPr>
          <p:nvPr>
            <p:ph type="body" sz="quarter" idx="13"/>
          </p:nvPr>
        </p:nvSpPr>
        <p:spPr/>
        <p:txBody>
          <a:bodyPr/>
          <a:lstStyle/>
          <a:p>
            <a:r>
              <a:rPr lang="de-DE" dirty="0" smtClean="0"/>
              <a:t>zentrale Prinzipien</a:t>
            </a:r>
            <a:endParaRPr lang="de-DE" dirty="0"/>
          </a:p>
        </p:txBody>
      </p:sp>
      <p:sp>
        <p:nvSpPr>
          <p:cNvPr id="5" name="Foliennummernplatzhalter 4"/>
          <p:cNvSpPr>
            <a:spLocks noGrp="1"/>
          </p:cNvSpPr>
          <p:nvPr>
            <p:ph type="sldNum" sz="quarter" idx="12"/>
          </p:nvPr>
        </p:nvSpPr>
        <p:spPr/>
        <p:txBody>
          <a:bodyPr/>
          <a:lstStyle/>
          <a:p>
            <a:fld id="{02CEFE82-39F2-4F47-8A0C-D5AB3496FA5C}" type="slidenum">
              <a:rPr lang="de-DE" noProof="0" smtClean="0"/>
              <a:t>13</a:t>
            </a:fld>
            <a:endParaRPr lang="de-DE" noProof="0" dirty="0"/>
          </a:p>
        </p:txBody>
      </p:sp>
    </p:spTree>
    <p:extLst>
      <p:ext uri="{BB962C8B-B14F-4D97-AF65-F5344CB8AC3E}">
        <p14:creationId xmlns:p14="http://schemas.microsoft.com/office/powerpoint/2010/main" val="3947879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Inhalt"/>
          <p:cNvSpPr>
            <a:spLocks noGrp="1"/>
          </p:cNvSpPr>
          <p:nvPr>
            <p:ph sz="half" idx="15"/>
          </p:nvPr>
        </p:nvSpPr>
        <p:spPr bwMode="gray">
          <a:xfrm>
            <a:off x="0" y="1511850"/>
            <a:ext cx="12188824" cy="4298400"/>
          </a:xfrm>
          <a:solidFill>
            <a:schemeClr val="tx2"/>
          </a:solidFill>
        </p:spPr>
        <p:txBody>
          <a:bodyPr/>
          <a:lstStyle/>
          <a:p>
            <a:r>
              <a:rPr lang="de-DE" sz="3200" dirty="0"/>
              <a:t>Best Practice </a:t>
            </a:r>
            <a:r>
              <a:rPr lang="de-DE" sz="3200" dirty="0" smtClean="0"/>
              <a:t>Beispiele</a:t>
            </a:r>
            <a:endParaRPr lang="de-DE" sz="3200" dirty="0"/>
          </a:p>
        </p:txBody>
      </p:sp>
      <p:sp>
        <p:nvSpPr>
          <p:cNvPr id="29" name="Nr."/>
          <p:cNvSpPr>
            <a:spLocks noGrp="1"/>
          </p:cNvSpPr>
          <p:nvPr>
            <p:ph type="body" sz="quarter" idx="33"/>
          </p:nvPr>
        </p:nvSpPr>
        <p:spPr bwMode="gray"/>
        <p:txBody>
          <a:bodyPr/>
          <a:lstStyle/>
          <a:p>
            <a:pPr marL="0" indent="0" algn="r">
              <a:buNone/>
            </a:pPr>
            <a:r>
              <a:rPr lang="de-DE" dirty="0" smtClean="0"/>
              <a:t>03</a:t>
            </a:r>
            <a:endParaRPr lang="de-DE" dirty="0"/>
          </a:p>
        </p:txBody>
      </p:sp>
      <p:sp>
        <p:nvSpPr>
          <p:cNvPr id="23" name="Dekorlinie"/>
          <p:cNvSpPr>
            <a:spLocks noGrp="1"/>
          </p:cNvSpPr>
          <p:nvPr>
            <p:ph sz="half" idx="10"/>
          </p:nvPr>
        </p:nvSpPr>
        <p:spPr bwMode="gray"/>
        <p:txBody>
          <a:bodyPr/>
          <a:lstStyle/>
          <a:p>
            <a:r>
              <a:rPr lang="de-DE" dirty="0" smtClean="0"/>
              <a:t> </a:t>
            </a:r>
            <a:endParaRPr lang="de-DE" dirty="0"/>
          </a:p>
        </p:txBody>
      </p:sp>
      <p:sp>
        <p:nvSpPr>
          <p:cNvPr id="7" name="Foliennummer"/>
          <p:cNvSpPr>
            <a:spLocks noGrp="1"/>
          </p:cNvSpPr>
          <p:nvPr>
            <p:ph type="sldNum" sz="quarter" idx="12"/>
          </p:nvPr>
        </p:nvSpPr>
        <p:spPr bwMode="gray"/>
        <p:txBody>
          <a:bodyPr/>
          <a:lstStyle/>
          <a:p>
            <a:fld id="{02CEFE82-39F2-4F47-8A0C-D5AB3496FA5C}" type="slidenum">
              <a:rPr lang="de-DE" noProof="0" smtClean="0"/>
              <a:pPr/>
              <a:t>14</a:t>
            </a:fld>
            <a:endParaRPr lang="de-DE" noProof="0" dirty="0"/>
          </a:p>
        </p:txBody>
      </p:sp>
    </p:spTree>
    <p:extLst>
      <p:ext uri="{BB962C8B-B14F-4D97-AF65-F5344CB8AC3E}">
        <p14:creationId xmlns:p14="http://schemas.microsoft.com/office/powerpoint/2010/main" val="2165936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e-DE" dirty="0"/>
              <a:t>Best Practice Beispiele - </a:t>
            </a:r>
            <a:r>
              <a:rPr lang="de-DE" dirty="0" smtClean="0"/>
              <a:t>Nachfolge</a:t>
            </a:r>
            <a:endParaRPr lang="de-DE" dirty="0"/>
          </a:p>
        </p:txBody>
      </p:sp>
      <p:sp>
        <p:nvSpPr>
          <p:cNvPr id="8" name="Textplatzhalter 7"/>
          <p:cNvSpPr>
            <a:spLocks noGrp="1"/>
          </p:cNvSpPr>
          <p:nvPr>
            <p:ph type="body" sz="quarter" idx="13"/>
          </p:nvPr>
        </p:nvSpPr>
        <p:spPr/>
        <p:txBody>
          <a:bodyPr/>
          <a:lstStyle/>
          <a:p>
            <a:r>
              <a:rPr lang="de-DE" dirty="0" err="1"/>
              <a:t>Jacom</a:t>
            </a:r>
            <a:r>
              <a:rPr lang="de-DE" dirty="0"/>
              <a:t> Systemhaus eG - Heidelberg </a:t>
            </a:r>
          </a:p>
        </p:txBody>
      </p:sp>
      <p:sp>
        <p:nvSpPr>
          <p:cNvPr id="7" name="Inhaltsplatzhalter 6"/>
          <p:cNvSpPr>
            <a:spLocks noGrp="1"/>
          </p:cNvSpPr>
          <p:nvPr>
            <p:ph idx="1"/>
          </p:nvPr>
        </p:nvSpPr>
        <p:spPr/>
        <p:txBody>
          <a:bodyPr/>
          <a:lstStyle/>
          <a:p>
            <a:pPr>
              <a:lnSpc>
                <a:spcPct val="200000"/>
              </a:lnSpc>
            </a:pPr>
            <a:r>
              <a:rPr lang="de-DE" sz="2000" dirty="0" smtClean="0"/>
              <a:t>Gründung</a:t>
            </a:r>
            <a:r>
              <a:rPr lang="de-DE" sz="2000" dirty="0"/>
              <a:t>: </a:t>
            </a:r>
            <a:r>
              <a:rPr lang="de-DE" sz="2000" dirty="0" smtClean="0"/>
              <a:t>		2013</a:t>
            </a:r>
            <a:endParaRPr lang="de-DE" sz="2000" dirty="0"/>
          </a:p>
          <a:p>
            <a:pPr>
              <a:lnSpc>
                <a:spcPct val="200000"/>
              </a:lnSpc>
            </a:pPr>
            <a:r>
              <a:rPr lang="de-DE" sz="2000" dirty="0"/>
              <a:t>Mitarbeiter: </a:t>
            </a:r>
            <a:r>
              <a:rPr lang="de-DE" sz="2000" dirty="0" smtClean="0"/>
              <a:t>		</a:t>
            </a:r>
            <a:r>
              <a:rPr lang="de-DE" sz="2000" dirty="0"/>
              <a:t>5 feste Mitarbeiter und einen Stab von freien Mitarbeitern</a:t>
            </a:r>
          </a:p>
          <a:p>
            <a:pPr>
              <a:lnSpc>
                <a:spcPct val="200000"/>
              </a:lnSpc>
            </a:pPr>
            <a:r>
              <a:rPr lang="de-DE" sz="2000" dirty="0" smtClean="0"/>
              <a:t>Geschäftsanteile:	Mindestbeteiligung </a:t>
            </a:r>
            <a:r>
              <a:rPr lang="de-DE" sz="2000" dirty="0"/>
              <a:t>von zwei </a:t>
            </a:r>
            <a:r>
              <a:rPr lang="de-DE" sz="2000" dirty="0" smtClean="0"/>
              <a:t>Anteilen </a:t>
            </a:r>
            <a:r>
              <a:rPr lang="de-DE" sz="2000" dirty="0"/>
              <a:t>zu 1.250 Euro </a:t>
            </a:r>
            <a:r>
              <a:rPr lang="de-DE" sz="2000" dirty="0" smtClean="0"/>
              <a:t/>
            </a:r>
            <a:br>
              <a:rPr lang="de-DE" sz="2000" dirty="0" smtClean="0"/>
            </a:br>
            <a:r>
              <a:rPr lang="de-DE" sz="2000" dirty="0" smtClean="0"/>
              <a:t>			(</a:t>
            </a:r>
            <a:r>
              <a:rPr lang="de-DE" sz="2000" dirty="0"/>
              <a:t>17 Neu-Eigentümer zeichneten zwischen zwei und acht </a:t>
            </a:r>
            <a:r>
              <a:rPr lang="de-DE" sz="2000" dirty="0" smtClean="0"/>
              <a:t>Anteile)</a:t>
            </a:r>
            <a:endParaRPr lang="de-DE" sz="2000" dirty="0"/>
          </a:p>
          <a:p>
            <a:pPr>
              <a:lnSpc>
                <a:spcPct val="200000"/>
              </a:lnSpc>
            </a:pPr>
            <a:r>
              <a:rPr lang="de-DE" sz="2000" dirty="0" smtClean="0"/>
              <a:t>Geschäftsidee:	Service-Dienstleister und IT-Partner für Unternehmen</a:t>
            </a:r>
          </a:p>
          <a:p>
            <a:pPr marL="0" indent="0">
              <a:lnSpc>
                <a:spcPct val="200000"/>
              </a:lnSpc>
              <a:buNone/>
            </a:pPr>
            <a:endParaRPr lang="de-DE" sz="2000" dirty="0"/>
          </a:p>
          <a:p>
            <a:pPr marL="0" indent="0">
              <a:lnSpc>
                <a:spcPct val="200000"/>
              </a:lnSpc>
              <a:buNone/>
            </a:pPr>
            <a:endParaRPr lang="de-DE" sz="2000" dirty="0"/>
          </a:p>
          <a:p>
            <a:pPr marL="0" indent="0">
              <a:lnSpc>
                <a:spcPct val="200000"/>
              </a:lnSpc>
              <a:buNone/>
            </a:pPr>
            <a:endParaRPr lang="de-DE" sz="2000" dirty="0" smtClean="0"/>
          </a:p>
          <a:p>
            <a:pPr marL="0" indent="0">
              <a:lnSpc>
                <a:spcPct val="200000"/>
              </a:lnSpc>
              <a:buNone/>
            </a:pPr>
            <a:endParaRPr lang="de-DE" sz="2000" dirty="0" smtClean="0"/>
          </a:p>
          <a:p>
            <a:pPr marL="0" indent="0">
              <a:lnSpc>
                <a:spcPct val="200000"/>
              </a:lnSpc>
              <a:buNone/>
            </a:pPr>
            <a:endParaRPr lang="de-DE" sz="2000" dirty="0" smtClean="0"/>
          </a:p>
          <a:p>
            <a:pPr marL="0" indent="0">
              <a:lnSpc>
                <a:spcPct val="200000"/>
              </a:lnSpc>
              <a:buNone/>
            </a:pPr>
            <a:endParaRPr lang="de-DE" sz="2000" dirty="0"/>
          </a:p>
        </p:txBody>
      </p:sp>
      <p:sp>
        <p:nvSpPr>
          <p:cNvPr id="5" name="Foliennummernplatzhalter 4"/>
          <p:cNvSpPr>
            <a:spLocks noGrp="1"/>
          </p:cNvSpPr>
          <p:nvPr>
            <p:ph type="sldNum" sz="quarter" idx="12"/>
          </p:nvPr>
        </p:nvSpPr>
        <p:spPr/>
        <p:txBody>
          <a:bodyPr/>
          <a:lstStyle/>
          <a:p>
            <a:fld id="{02CEFE82-39F2-4F47-8A0C-D5AB3496FA5C}" type="slidenum">
              <a:rPr lang="de-DE" noProof="0" smtClean="0"/>
              <a:t>15</a:t>
            </a:fld>
            <a:endParaRPr lang="de-DE" noProof="0" dirty="0"/>
          </a:p>
        </p:txBody>
      </p:sp>
      <p:pic>
        <p:nvPicPr>
          <p:cNvPr id="14" name="Picture 2" descr="Jacom Systemhaus eG, Heidelber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000" y="5134592"/>
            <a:ext cx="8022700" cy="1161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2492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e-DE" dirty="0"/>
              <a:t>Best Practice Beispiele - </a:t>
            </a:r>
            <a:r>
              <a:rPr lang="de-DE" dirty="0" smtClean="0"/>
              <a:t>Nachfolge</a:t>
            </a:r>
            <a:endParaRPr lang="de-DE" dirty="0"/>
          </a:p>
        </p:txBody>
      </p:sp>
      <p:sp>
        <p:nvSpPr>
          <p:cNvPr id="8" name="Textplatzhalter 7"/>
          <p:cNvSpPr>
            <a:spLocks noGrp="1"/>
          </p:cNvSpPr>
          <p:nvPr>
            <p:ph type="body" sz="quarter" idx="13"/>
          </p:nvPr>
        </p:nvSpPr>
        <p:spPr/>
        <p:txBody>
          <a:bodyPr/>
          <a:lstStyle/>
          <a:p>
            <a:r>
              <a:rPr lang="de-DE" dirty="0" err="1"/>
              <a:t>Jacom</a:t>
            </a:r>
            <a:r>
              <a:rPr lang="de-DE" dirty="0"/>
              <a:t> Systemhaus eG - Heidelberg </a:t>
            </a:r>
          </a:p>
        </p:txBody>
      </p:sp>
      <p:sp>
        <p:nvSpPr>
          <p:cNvPr id="7" name="Inhaltsplatzhalter 6"/>
          <p:cNvSpPr>
            <a:spLocks noGrp="1"/>
          </p:cNvSpPr>
          <p:nvPr>
            <p:ph idx="1"/>
          </p:nvPr>
        </p:nvSpPr>
        <p:spPr>
          <a:xfrm>
            <a:off x="540000" y="1512000"/>
            <a:ext cx="11184640" cy="4888800"/>
          </a:xfrm>
        </p:spPr>
        <p:txBody>
          <a:bodyPr/>
          <a:lstStyle/>
          <a:p>
            <a:pPr>
              <a:lnSpc>
                <a:spcPct val="200000"/>
              </a:lnSpc>
            </a:pPr>
            <a:r>
              <a:rPr lang="de-DE" sz="2000" dirty="0" smtClean="0"/>
              <a:t>Besonderheiten:</a:t>
            </a:r>
          </a:p>
          <a:p>
            <a:pPr lvl="1">
              <a:lnSpc>
                <a:spcPct val="200000"/>
              </a:lnSpc>
            </a:pPr>
            <a:r>
              <a:rPr lang="de-DE" sz="1800" dirty="0"/>
              <a:t>Umwandlung der GmbH in eine </a:t>
            </a:r>
            <a:r>
              <a:rPr lang="de-DE" sz="1800" dirty="0" smtClean="0"/>
              <a:t>Produktivgenossenschaft</a:t>
            </a:r>
          </a:p>
          <a:p>
            <a:pPr lvl="1">
              <a:lnSpc>
                <a:spcPct val="200000"/>
              </a:lnSpc>
            </a:pPr>
            <a:r>
              <a:rPr lang="de-DE" sz="1800" dirty="0" smtClean="0"/>
              <a:t>Mitglieder </a:t>
            </a:r>
            <a:r>
              <a:rPr lang="de-DE" sz="1800" dirty="0"/>
              <a:t>gleichzeitig Mitarbeiter als auch Unternehmer</a:t>
            </a:r>
          </a:p>
          <a:p>
            <a:pPr lvl="1">
              <a:lnSpc>
                <a:spcPct val="200000"/>
              </a:lnSpc>
            </a:pPr>
            <a:r>
              <a:rPr lang="de-DE" sz="1800" dirty="0"/>
              <a:t>Genossenschaftsmitglieder erhalten das gleiche Gehalt und gelten als Angestellte mit allen Vorzügen wie Urlaub und Kündigungsschutz</a:t>
            </a:r>
          </a:p>
          <a:p>
            <a:pPr lvl="1">
              <a:lnSpc>
                <a:spcPct val="200000"/>
              </a:lnSpc>
            </a:pPr>
            <a:r>
              <a:rPr lang="de-DE" sz="1800" dirty="0"/>
              <a:t>Einer der beiden Mitbegründer ist weiterhin als externer Berater für das IT-Unternehmen </a:t>
            </a:r>
            <a:r>
              <a:rPr lang="de-DE" sz="1800" dirty="0" smtClean="0"/>
              <a:t>tätig</a:t>
            </a:r>
            <a:endParaRPr lang="de-DE" sz="1800" dirty="0"/>
          </a:p>
          <a:p>
            <a:pPr>
              <a:lnSpc>
                <a:spcPct val="200000"/>
              </a:lnSpc>
            </a:pPr>
            <a:r>
              <a:rPr lang="de-DE" sz="2000" dirty="0" smtClean="0"/>
              <a:t>Verband</a:t>
            </a:r>
            <a:r>
              <a:rPr lang="de-DE" sz="2000" dirty="0"/>
              <a:t>: Baden-Württembergischen Genossenschaftsverband e.V. (BWGV) </a:t>
            </a:r>
          </a:p>
          <a:p>
            <a:pPr>
              <a:lnSpc>
                <a:spcPct val="200000"/>
              </a:lnSpc>
            </a:pPr>
            <a:endParaRPr lang="de-DE" sz="2000" dirty="0"/>
          </a:p>
          <a:p>
            <a:pPr marL="0" indent="0">
              <a:lnSpc>
                <a:spcPct val="200000"/>
              </a:lnSpc>
              <a:buNone/>
            </a:pPr>
            <a:endParaRPr lang="de-DE" sz="2000" dirty="0" smtClean="0"/>
          </a:p>
          <a:p>
            <a:pPr marL="0" indent="0">
              <a:lnSpc>
                <a:spcPct val="200000"/>
              </a:lnSpc>
              <a:buNone/>
            </a:pPr>
            <a:endParaRPr lang="de-DE" sz="2000" dirty="0" smtClean="0"/>
          </a:p>
          <a:p>
            <a:pPr marL="0" indent="0">
              <a:lnSpc>
                <a:spcPct val="200000"/>
              </a:lnSpc>
              <a:buNone/>
            </a:pPr>
            <a:r>
              <a:rPr lang="de-DE" sz="2000" dirty="0" smtClean="0"/>
              <a:t>									</a:t>
            </a:r>
            <a:endParaRPr lang="de-DE" sz="2000" dirty="0"/>
          </a:p>
        </p:txBody>
      </p:sp>
      <p:sp>
        <p:nvSpPr>
          <p:cNvPr id="5" name="Foliennummernplatzhalter 4"/>
          <p:cNvSpPr>
            <a:spLocks noGrp="1"/>
          </p:cNvSpPr>
          <p:nvPr>
            <p:ph type="sldNum" sz="quarter" idx="12"/>
          </p:nvPr>
        </p:nvSpPr>
        <p:spPr/>
        <p:txBody>
          <a:bodyPr/>
          <a:lstStyle/>
          <a:p>
            <a:fld id="{02CEFE82-39F2-4F47-8A0C-D5AB3496FA5C}" type="slidenum">
              <a:rPr lang="de-DE" noProof="0" smtClean="0"/>
              <a:t>16</a:t>
            </a:fld>
            <a:endParaRPr lang="de-DE" noProof="0" dirty="0"/>
          </a:p>
        </p:txBody>
      </p:sp>
    </p:spTree>
    <p:extLst>
      <p:ext uri="{BB962C8B-B14F-4D97-AF65-F5344CB8AC3E}">
        <p14:creationId xmlns:p14="http://schemas.microsoft.com/office/powerpoint/2010/main" val="232229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e-DE" dirty="0"/>
              <a:t>Best Practice Beispiele - </a:t>
            </a:r>
            <a:r>
              <a:rPr lang="de-DE" dirty="0" smtClean="0"/>
              <a:t>Nachfolge</a:t>
            </a:r>
            <a:endParaRPr lang="de-DE" dirty="0"/>
          </a:p>
        </p:txBody>
      </p:sp>
      <p:sp>
        <p:nvSpPr>
          <p:cNvPr id="8" name="Textplatzhalter 7"/>
          <p:cNvSpPr>
            <a:spLocks noGrp="1"/>
          </p:cNvSpPr>
          <p:nvPr>
            <p:ph type="body" sz="quarter" idx="13"/>
          </p:nvPr>
        </p:nvSpPr>
        <p:spPr/>
        <p:txBody>
          <a:bodyPr/>
          <a:lstStyle/>
          <a:p>
            <a:r>
              <a:rPr lang="de-DE" dirty="0"/>
              <a:t>Softwarefirma </a:t>
            </a:r>
            <a:r>
              <a:rPr lang="de-DE" dirty="0" err="1"/>
              <a:t>Iteratec</a:t>
            </a:r>
            <a:r>
              <a:rPr lang="de-DE" dirty="0"/>
              <a:t> - München</a:t>
            </a:r>
          </a:p>
        </p:txBody>
      </p:sp>
      <p:sp>
        <p:nvSpPr>
          <p:cNvPr id="7" name="Inhaltsplatzhalter 6"/>
          <p:cNvSpPr>
            <a:spLocks noGrp="1"/>
          </p:cNvSpPr>
          <p:nvPr>
            <p:ph idx="1"/>
          </p:nvPr>
        </p:nvSpPr>
        <p:spPr/>
        <p:txBody>
          <a:bodyPr/>
          <a:lstStyle/>
          <a:p>
            <a:pPr>
              <a:lnSpc>
                <a:spcPct val="200000"/>
              </a:lnSpc>
            </a:pPr>
            <a:r>
              <a:rPr lang="de-DE" sz="2000" dirty="0" smtClean="0"/>
              <a:t>Gründung</a:t>
            </a:r>
            <a:r>
              <a:rPr lang="de-DE" sz="2000" dirty="0"/>
              <a:t>: </a:t>
            </a:r>
            <a:r>
              <a:rPr lang="de-DE" sz="2000" dirty="0" smtClean="0"/>
              <a:t>		2018</a:t>
            </a:r>
            <a:endParaRPr lang="de-DE" sz="2000" dirty="0"/>
          </a:p>
          <a:p>
            <a:pPr>
              <a:lnSpc>
                <a:spcPct val="200000"/>
              </a:lnSpc>
            </a:pPr>
            <a:r>
              <a:rPr lang="de-DE" sz="2000" dirty="0"/>
              <a:t>Mitarbeiter: </a:t>
            </a:r>
            <a:r>
              <a:rPr lang="de-DE" sz="2000" dirty="0" smtClean="0"/>
              <a:t>		300</a:t>
            </a:r>
            <a:endParaRPr lang="de-DE" sz="2000" dirty="0"/>
          </a:p>
          <a:p>
            <a:pPr>
              <a:lnSpc>
                <a:spcPct val="200000"/>
              </a:lnSpc>
            </a:pPr>
            <a:r>
              <a:rPr lang="de-DE" sz="2000" dirty="0" smtClean="0"/>
              <a:t>Geschäftsanteile:</a:t>
            </a:r>
            <a:r>
              <a:rPr lang="de-DE" sz="2000" dirty="0"/>
              <a:t>	</a:t>
            </a:r>
            <a:r>
              <a:rPr lang="de-DE" sz="2000" dirty="0" smtClean="0"/>
              <a:t>Im Dezember </a:t>
            </a:r>
            <a:r>
              <a:rPr lang="de-DE" sz="2000" dirty="0"/>
              <a:t>2018 </a:t>
            </a:r>
            <a:r>
              <a:rPr lang="de-DE" sz="2000" dirty="0" smtClean="0"/>
              <a:t>wurde die </a:t>
            </a:r>
            <a:r>
              <a:rPr lang="de-DE" sz="2000" b="1" dirty="0" err="1" smtClean="0"/>
              <a:t>iteratec</a:t>
            </a:r>
            <a:r>
              <a:rPr lang="de-DE" sz="2000" b="1" dirty="0" smtClean="0"/>
              <a:t> </a:t>
            </a:r>
            <a:r>
              <a:rPr lang="de-DE" sz="2000" b="1" dirty="0"/>
              <a:t>#</a:t>
            </a:r>
            <a:r>
              <a:rPr lang="de-DE" sz="2000" b="1" dirty="0" err="1"/>
              <a:t>nurdemteam</a:t>
            </a:r>
            <a:r>
              <a:rPr lang="de-DE" sz="2000" b="1" dirty="0"/>
              <a:t> eG </a:t>
            </a:r>
            <a:r>
              <a:rPr lang="de-DE" sz="2000" dirty="0" smtClean="0"/>
              <a:t>gegründet.</a:t>
            </a:r>
          </a:p>
          <a:p>
            <a:pPr>
              <a:lnSpc>
                <a:spcPct val="200000"/>
              </a:lnSpc>
            </a:pPr>
            <a:r>
              <a:rPr lang="de-DE" sz="2000" dirty="0" smtClean="0"/>
              <a:t>Geschäftsidee:	Entwicklung </a:t>
            </a:r>
            <a:r>
              <a:rPr lang="de-DE" sz="2000" dirty="0"/>
              <a:t>individueller Softwaresysteme</a:t>
            </a:r>
          </a:p>
          <a:p>
            <a:pPr marL="0" indent="0">
              <a:lnSpc>
                <a:spcPct val="200000"/>
              </a:lnSpc>
              <a:buNone/>
            </a:pPr>
            <a:endParaRPr lang="de-DE" sz="2000" dirty="0" smtClean="0"/>
          </a:p>
          <a:p>
            <a:pPr marL="0" indent="0">
              <a:lnSpc>
                <a:spcPct val="200000"/>
              </a:lnSpc>
              <a:buNone/>
            </a:pPr>
            <a:endParaRPr lang="de-DE" sz="2000" dirty="0"/>
          </a:p>
          <a:p>
            <a:pPr marL="0" indent="0">
              <a:lnSpc>
                <a:spcPct val="200000"/>
              </a:lnSpc>
              <a:buNone/>
            </a:pPr>
            <a:endParaRPr lang="de-DE" sz="2000" dirty="0"/>
          </a:p>
          <a:p>
            <a:pPr marL="0" indent="0">
              <a:lnSpc>
                <a:spcPct val="200000"/>
              </a:lnSpc>
              <a:buNone/>
            </a:pPr>
            <a:endParaRPr lang="de-DE" sz="2000" dirty="0" smtClean="0"/>
          </a:p>
          <a:p>
            <a:pPr marL="0" indent="0">
              <a:lnSpc>
                <a:spcPct val="200000"/>
              </a:lnSpc>
              <a:buNone/>
            </a:pPr>
            <a:endParaRPr lang="de-DE" sz="2000" dirty="0" smtClean="0"/>
          </a:p>
        </p:txBody>
      </p:sp>
      <p:pic>
        <p:nvPicPr>
          <p:cNvPr id="2" name="Grafik 1"/>
          <p:cNvPicPr>
            <a:picLocks noChangeAspect="1"/>
          </p:cNvPicPr>
          <p:nvPr/>
        </p:nvPicPr>
        <p:blipFill>
          <a:blip r:embed="rId3"/>
          <a:stretch>
            <a:fillRect/>
          </a:stretch>
        </p:blipFill>
        <p:spPr>
          <a:xfrm>
            <a:off x="8329383" y="3731207"/>
            <a:ext cx="2865368" cy="2493480"/>
          </a:xfrm>
          <a:prstGeom prst="rect">
            <a:avLst/>
          </a:prstGeom>
        </p:spPr>
      </p:pic>
      <p:sp>
        <p:nvSpPr>
          <p:cNvPr id="5" name="Foliennummernplatzhalter 4"/>
          <p:cNvSpPr>
            <a:spLocks noGrp="1"/>
          </p:cNvSpPr>
          <p:nvPr>
            <p:ph type="sldNum" sz="quarter" idx="12"/>
          </p:nvPr>
        </p:nvSpPr>
        <p:spPr/>
        <p:txBody>
          <a:bodyPr/>
          <a:lstStyle/>
          <a:p>
            <a:fld id="{02CEFE82-39F2-4F47-8A0C-D5AB3496FA5C}" type="slidenum">
              <a:rPr lang="de-DE" noProof="0" smtClean="0"/>
              <a:t>17</a:t>
            </a:fld>
            <a:endParaRPr lang="de-DE" noProof="0" dirty="0"/>
          </a:p>
        </p:txBody>
      </p:sp>
    </p:spTree>
    <p:extLst>
      <p:ext uri="{BB962C8B-B14F-4D97-AF65-F5344CB8AC3E}">
        <p14:creationId xmlns:p14="http://schemas.microsoft.com/office/powerpoint/2010/main" val="1270713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e-DE" dirty="0"/>
              <a:t>Best Practice Beispiele - </a:t>
            </a:r>
            <a:r>
              <a:rPr lang="de-DE" dirty="0" smtClean="0"/>
              <a:t>Nachfolge</a:t>
            </a:r>
            <a:endParaRPr lang="de-DE" dirty="0"/>
          </a:p>
        </p:txBody>
      </p:sp>
      <p:sp>
        <p:nvSpPr>
          <p:cNvPr id="8" name="Textplatzhalter 7"/>
          <p:cNvSpPr>
            <a:spLocks noGrp="1"/>
          </p:cNvSpPr>
          <p:nvPr>
            <p:ph type="body" sz="quarter" idx="13"/>
          </p:nvPr>
        </p:nvSpPr>
        <p:spPr/>
        <p:txBody>
          <a:bodyPr/>
          <a:lstStyle/>
          <a:p>
            <a:r>
              <a:rPr lang="de-DE" dirty="0"/>
              <a:t>Softwarefirma </a:t>
            </a:r>
            <a:r>
              <a:rPr lang="de-DE" dirty="0" err="1"/>
              <a:t>Iteratec</a:t>
            </a:r>
            <a:r>
              <a:rPr lang="de-DE" dirty="0"/>
              <a:t> - München</a:t>
            </a:r>
          </a:p>
        </p:txBody>
      </p:sp>
      <p:sp>
        <p:nvSpPr>
          <p:cNvPr id="7" name="Inhaltsplatzhalter 6"/>
          <p:cNvSpPr>
            <a:spLocks noGrp="1"/>
          </p:cNvSpPr>
          <p:nvPr>
            <p:ph idx="1"/>
          </p:nvPr>
        </p:nvSpPr>
        <p:spPr>
          <a:xfrm>
            <a:off x="540000" y="1512000"/>
            <a:ext cx="11109600" cy="4861906"/>
          </a:xfrm>
        </p:spPr>
        <p:txBody>
          <a:bodyPr/>
          <a:lstStyle/>
          <a:p>
            <a:pPr>
              <a:lnSpc>
                <a:spcPct val="200000"/>
              </a:lnSpc>
            </a:pPr>
            <a:r>
              <a:rPr lang="de-DE" sz="2000" dirty="0" smtClean="0"/>
              <a:t>Besonderheiten:</a:t>
            </a:r>
          </a:p>
          <a:p>
            <a:pPr lvl="1">
              <a:lnSpc>
                <a:spcPct val="200000"/>
              </a:lnSpc>
            </a:pPr>
            <a:r>
              <a:rPr lang="de-DE" sz="1800" dirty="0"/>
              <a:t>Gefahr des Verlustes der kreativen Firmenkultur durch Verkauf</a:t>
            </a:r>
          </a:p>
          <a:p>
            <a:pPr lvl="1">
              <a:lnSpc>
                <a:spcPct val="200000"/>
              </a:lnSpc>
            </a:pPr>
            <a:r>
              <a:rPr lang="de-DE" sz="1800" dirty="0" smtClean="0"/>
              <a:t>Bereits </a:t>
            </a:r>
            <a:r>
              <a:rPr lang="de-DE" sz="1800" dirty="0"/>
              <a:t>vor Umwandlung flache Hierarchien, keine Abteilungsstrukturen und Kritikkultur</a:t>
            </a:r>
          </a:p>
          <a:p>
            <a:pPr lvl="1">
              <a:lnSpc>
                <a:spcPct val="200000"/>
              </a:lnSpc>
            </a:pPr>
            <a:r>
              <a:rPr lang="de-DE" sz="1800" dirty="0"/>
              <a:t>Jeder Mitarbeiter kann Mitglied der Genossenschaft werden und Mitgliedschaft endet bei Ausscheiden aus dem Unternehmen</a:t>
            </a:r>
          </a:p>
          <a:p>
            <a:pPr lvl="1">
              <a:lnSpc>
                <a:spcPct val="200000"/>
              </a:lnSpc>
            </a:pPr>
            <a:r>
              <a:rPr lang="de-DE" sz="1800" dirty="0"/>
              <a:t>Die Genossenschaft hält die Anteile an der GmbH, die weiter eine operative Geschäftsführung hat</a:t>
            </a:r>
          </a:p>
          <a:p>
            <a:pPr>
              <a:lnSpc>
                <a:spcPct val="200000"/>
              </a:lnSpc>
            </a:pPr>
            <a:r>
              <a:rPr lang="de-DE" sz="2000" dirty="0" smtClean="0"/>
              <a:t>Verband</a:t>
            </a:r>
            <a:r>
              <a:rPr lang="de-DE" sz="2000" dirty="0"/>
              <a:t>: Genossenschaftsverband Bayern</a:t>
            </a:r>
          </a:p>
          <a:p>
            <a:pPr marL="0" indent="0">
              <a:lnSpc>
                <a:spcPct val="200000"/>
              </a:lnSpc>
              <a:buNone/>
            </a:pPr>
            <a:endParaRPr lang="de-DE" sz="2000" dirty="0"/>
          </a:p>
          <a:p>
            <a:pPr marL="0" indent="0">
              <a:lnSpc>
                <a:spcPct val="200000"/>
              </a:lnSpc>
              <a:buNone/>
            </a:pPr>
            <a:endParaRPr lang="de-DE" sz="2000" dirty="0" smtClean="0"/>
          </a:p>
          <a:p>
            <a:pPr marL="0" indent="0">
              <a:lnSpc>
                <a:spcPct val="200000"/>
              </a:lnSpc>
              <a:buNone/>
            </a:pPr>
            <a:endParaRPr lang="de-DE" sz="2000" dirty="0" smtClean="0"/>
          </a:p>
        </p:txBody>
      </p:sp>
      <p:sp>
        <p:nvSpPr>
          <p:cNvPr id="5" name="Foliennummernplatzhalter 4"/>
          <p:cNvSpPr>
            <a:spLocks noGrp="1"/>
          </p:cNvSpPr>
          <p:nvPr>
            <p:ph type="sldNum" sz="quarter" idx="12"/>
          </p:nvPr>
        </p:nvSpPr>
        <p:spPr/>
        <p:txBody>
          <a:bodyPr/>
          <a:lstStyle/>
          <a:p>
            <a:fld id="{02CEFE82-39F2-4F47-8A0C-D5AB3496FA5C}" type="slidenum">
              <a:rPr lang="de-DE" noProof="0" smtClean="0"/>
              <a:t>18</a:t>
            </a:fld>
            <a:endParaRPr lang="de-DE" noProof="0" dirty="0"/>
          </a:p>
        </p:txBody>
      </p:sp>
    </p:spTree>
    <p:extLst>
      <p:ext uri="{BB962C8B-B14F-4D97-AF65-F5344CB8AC3E}">
        <p14:creationId xmlns:p14="http://schemas.microsoft.com/office/powerpoint/2010/main" val="3406559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pieren 8"/>
          <p:cNvGrpSpPr/>
          <p:nvPr/>
        </p:nvGrpSpPr>
        <p:grpSpPr>
          <a:xfrm>
            <a:off x="6616700" y="3455010"/>
            <a:ext cx="5573713" cy="3402990"/>
            <a:chOff x="668397" y="157956"/>
            <a:chExt cx="11642835" cy="6762934"/>
          </a:xfrm>
        </p:grpSpPr>
        <p:sp>
          <p:nvSpPr>
            <p:cNvPr id="10" name="Freeform 6"/>
            <p:cNvSpPr>
              <a:spLocks/>
            </p:cNvSpPr>
            <p:nvPr/>
          </p:nvSpPr>
          <p:spPr bwMode="auto">
            <a:xfrm>
              <a:off x="2104309" y="2611758"/>
              <a:ext cx="10075862" cy="4309132"/>
            </a:xfrm>
            <a:custGeom>
              <a:avLst/>
              <a:gdLst>
                <a:gd name="T0" fmla="*/ 46 w 3216"/>
                <a:gd name="T1" fmla="*/ 1376 h 1376"/>
                <a:gd name="T2" fmla="*/ 150 w 3216"/>
                <a:gd name="T3" fmla="*/ 1120 h 1376"/>
                <a:gd name="T4" fmla="*/ 430 w 3216"/>
                <a:gd name="T5" fmla="*/ 1054 h 1376"/>
                <a:gd name="T6" fmla="*/ 427 w 3216"/>
                <a:gd name="T7" fmla="*/ 947 h 1376"/>
                <a:gd name="T8" fmla="*/ 382 w 3216"/>
                <a:gd name="T9" fmla="*/ 827 h 1376"/>
                <a:gd name="T10" fmla="*/ 326 w 3216"/>
                <a:gd name="T11" fmla="*/ 704 h 1376"/>
                <a:gd name="T12" fmla="*/ 358 w 3216"/>
                <a:gd name="T13" fmla="*/ 662 h 1376"/>
                <a:gd name="T14" fmla="*/ 587 w 3216"/>
                <a:gd name="T15" fmla="*/ 408 h 1376"/>
                <a:gd name="T16" fmla="*/ 776 w 3216"/>
                <a:gd name="T17" fmla="*/ 672 h 1376"/>
                <a:gd name="T18" fmla="*/ 800 w 3216"/>
                <a:gd name="T19" fmla="*/ 755 h 1376"/>
                <a:gd name="T20" fmla="*/ 752 w 3216"/>
                <a:gd name="T21" fmla="*/ 830 h 1376"/>
                <a:gd name="T22" fmla="*/ 702 w 3216"/>
                <a:gd name="T23" fmla="*/ 942 h 1376"/>
                <a:gd name="T24" fmla="*/ 707 w 3216"/>
                <a:gd name="T25" fmla="*/ 1062 h 1376"/>
                <a:gd name="T26" fmla="*/ 1024 w 3216"/>
                <a:gd name="T27" fmla="*/ 987 h 1376"/>
                <a:gd name="T28" fmla="*/ 1030 w 3216"/>
                <a:gd name="T29" fmla="*/ 838 h 1376"/>
                <a:gd name="T30" fmla="*/ 968 w 3216"/>
                <a:gd name="T31" fmla="*/ 694 h 1376"/>
                <a:gd name="T32" fmla="*/ 912 w 3216"/>
                <a:gd name="T33" fmla="*/ 592 h 1376"/>
                <a:gd name="T34" fmla="*/ 928 w 3216"/>
                <a:gd name="T35" fmla="*/ 507 h 1376"/>
                <a:gd name="T36" fmla="*/ 1179 w 3216"/>
                <a:gd name="T37" fmla="*/ 182 h 1376"/>
                <a:gd name="T38" fmla="*/ 1456 w 3216"/>
                <a:gd name="T39" fmla="*/ 507 h 1376"/>
                <a:gd name="T40" fmla="*/ 1472 w 3216"/>
                <a:gd name="T41" fmla="*/ 603 h 1376"/>
                <a:gd name="T42" fmla="*/ 1427 w 3216"/>
                <a:gd name="T43" fmla="*/ 694 h 1376"/>
                <a:gd name="T44" fmla="*/ 1363 w 3216"/>
                <a:gd name="T45" fmla="*/ 838 h 1376"/>
                <a:gd name="T46" fmla="*/ 1366 w 3216"/>
                <a:gd name="T47" fmla="*/ 982 h 1376"/>
                <a:gd name="T48" fmla="*/ 1646 w 3216"/>
                <a:gd name="T49" fmla="*/ 1054 h 1376"/>
                <a:gd name="T50" fmla="*/ 1704 w 3216"/>
                <a:gd name="T51" fmla="*/ 1038 h 1376"/>
                <a:gd name="T52" fmla="*/ 1707 w 3216"/>
                <a:gd name="T53" fmla="*/ 915 h 1376"/>
                <a:gd name="T54" fmla="*/ 1651 w 3216"/>
                <a:gd name="T55" fmla="*/ 782 h 1376"/>
                <a:gd name="T56" fmla="*/ 1600 w 3216"/>
                <a:gd name="T57" fmla="*/ 699 h 1376"/>
                <a:gd name="T58" fmla="*/ 1627 w 3216"/>
                <a:gd name="T59" fmla="*/ 619 h 1376"/>
                <a:gd name="T60" fmla="*/ 1880 w 3216"/>
                <a:gd name="T61" fmla="*/ 344 h 1376"/>
                <a:gd name="T62" fmla="*/ 2078 w 3216"/>
                <a:gd name="T63" fmla="*/ 622 h 1376"/>
                <a:gd name="T64" fmla="*/ 2094 w 3216"/>
                <a:gd name="T65" fmla="*/ 712 h 1376"/>
                <a:gd name="T66" fmla="*/ 2054 w 3216"/>
                <a:gd name="T67" fmla="*/ 792 h 1376"/>
                <a:gd name="T68" fmla="*/ 1998 w 3216"/>
                <a:gd name="T69" fmla="*/ 910 h 1376"/>
                <a:gd name="T70" fmla="*/ 1995 w 3216"/>
                <a:gd name="T71" fmla="*/ 1022 h 1376"/>
                <a:gd name="T72" fmla="*/ 2366 w 3216"/>
                <a:gd name="T73" fmla="*/ 942 h 1376"/>
                <a:gd name="T74" fmla="*/ 2371 w 3216"/>
                <a:gd name="T75" fmla="*/ 771 h 1376"/>
                <a:gd name="T76" fmla="*/ 2294 w 3216"/>
                <a:gd name="T77" fmla="*/ 619 h 1376"/>
                <a:gd name="T78" fmla="*/ 2246 w 3216"/>
                <a:gd name="T79" fmla="*/ 523 h 1376"/>
                <a:gd name="T80" fmla="*/ 2264 w 3216"/>
                <a:gd name="T81" fmla="*/ 414 h 1376"/>
                <a:gd name="T82" fmla="*/ 2547 w 3216"/>
                <a:gd name="T83" fmla="*/ 43 h 1376"/>
                <a:gd name="T84" fmla="*/ 2856 w 3216"/>
                <a:gd name="T85" fmla="*/ 398 h 1376"/>
                <a:gd name="T86" fmla="*/ 2867 w 3216"/>
                <a:gd name="T87" fmla="*/ 523 h 1376"/>
                <a:gd name="T88" fmla="*/ 2808 w 3216"/>
                <a:gd name="T89" fmla="*/ 616 h 1376"/>
                <a:gd name="T90" fmla="*/ 2739 w 3216"/>
                <a:gd name="T91" fmla="*/ 774 h 1376"/>
                <a:gd name="T92" fmla="*/ 2747 w 3216"/>
                <a:gd name="T93" fmla="*/ 939 h 1376"/>
                <a:gd name="T94" fmla="*/ 3216 w 3216"/>
                <a:gd name="T95" fmla="*/ 1086 h 1376"/>
                <a:gd name="T96" fmla="*/ 3216 w 3216"/>
                <a:gd name="T97" fmla="*/ 1374 h 1376"/>
                <a:gd name="T98" fmla="*/ 46 w 3216"/>
                <a:gd name="T99" fmla="*/ 1376 h 1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216" h="1376">
                  <a:moveTo>
                    <a:pt x="46" y="1376"/>
                  </a:moveTo>
                  <a:cubicBezTo>
                    <a:pt x="46" y="1376"/>
                    <a:pt x="0" y="1171"/>
                    <a:pt x="150" y="1120"/>
                  </a:cubicBezTo>
                  <a:cubicBezTo>
                    <a:pt x="430" y="1054"/>
                    <a:pt x="430" y="1054"/>
                    <a:pt x="430" y="1054"/>
                  </a:cubicBezTo>
                  <a:cubicBezTo>
                    <a:pt x="427" y="947"/>
                    <a:pt x="427" y="947"/>
                    <a:pt x="427" y="947"/>
                  </a:cubicBezTo>
                  <a:cubicBezTo>
                    <a:pt x="427" y="947"/>
                    <a:pt x="374" y="896"/>
                    <a:pt x="382" y="827"/>
                  </a:cubicBezTo>
                  <a:cubicBezTo>
                    <a:pt x="382" y="827"/>
                    <a:pt x="334" y="864"/>
                    <a:pt x="326" y="704"/>
                  </a:cubicBezTo>
                  <a:cubicBezTo>
                    <a:pt x="326" y="704"/>
                    <a:pt x="342" y="654"/>
                    <a:pt x="358" y="662"/>
                  </a:cubicBezTo>
                  <a:cubicBezTo>
                    <a:pt x="358" y="662"/>
                    <a:pt x="299" y="406"/>
                    <a:pt x="587" y="408"/>
                  </a:cubicBezTo>
                  <a:cubicBezTo>
                    <a:pt x="587" y="408"/>
                    <a:pt x="843" y="422"/>
                    <a:pt x="776" y="672"/>
                  </a:cubicBezTo>
                  <a:cubicBezTo>
                    <a:pt x="776" y="672"/>
                    <a:pt x="822" y="686"/>
                    <a:pt x="800" y="755"/>
                  </a:cubicBezTo>
                  <a:cubicBezTo>
                    <a:pt x="800" y="755"/>
                    <a:pt x="795" y="824"/>
                    <a:pt x="752" y="830"/>
                  </a:cubicBezTo>
                  <a:cubicBezTo>
                    <a:pt x="752" y="830"/>
                    <a:pt x="747" y="928"/>
                    <a:pt x="702" y="942"/>
                  </a:cubicBezTo>
                  <a:cubicBezTo>
                    <a:pt x="707" y="1062"/>
                    <a:pt x="707" y="1062"/>
                    <a:pt x="707" y="1062"/>
                  </a:cubicBezTo>
                  <a:cubicBezTo>
                    <a:pt x="707" y="1062"/>
                    <a:pt x="987" y="979"/>
                    <a:pt x="1024" y="987"/>
                  </a:cubicBezTo>
                  <a:cubicBezTo>
                    <a:pt x="1030" y="838"/>
                    <a:pt x="1030" y="838"/>
                    <a:pt x="1030" y="838"/>
                  </a:cubicBezTo>
                  <a:cubicBezTo>
                    <a:pt x="1030" y="838"/>
                    <a:pt x="968" y="827"/>
                    <a:pt x="968" y="694"/>
                  </a:cubicBezTo>
                  <a:cubicBezTo>
                    <a:pt x="968" y="694"/>
                    <a:pt x="907" y="734"/>
                    <a:pt x="912" y="592"/>
                  </a:cubicBezTo>
                  <a:cubicBezTo>
                    <a:pt x="912" y="592"/>
                    <a:pt x="888" y="536"/>
                    <a:pt x="928" y="507"/>
                  </a:cubicBezTo>
                  <a:cubicBezTo>
                    <a:pt x="928" y="507"/>
                    <a:pt x="880" y="187"/>
                    <a:pt x="1179" y="182"/>
                  </a:cubicBezTo>
                  <a:cubicBezTo>
                    <a:pt x="1179" y="182"/>
                    <a:pt x="1504" y="139"/>
                    <a:pt x="1456" y="507"/>
                  </a:cubicBezTo>
                  <a:cubicBezTo>
                    <a:pt x="1456" y="507"/>
                    <a:pt x="1507" y="499"/>
                    <a:pt x="1472" y="603"/>
                  </a:cubicBezTo>
                  <a:cubicBezTo>
                    <a:pt x="1472" y="603"/>
                    <a:pt x="1488" y="691"/>
                    <a:pt x="1427" y="694"/>
                  </a:cubicBezTo>
                  <a:cubicBezTo>
                    <a:pt x="1427" y="694"/>
                    <a:pt x="1419" y="798"/>
                    <a:pt x="1363" y="838"/>
                  </a:cubicBezTo>
                  <a:cubicBezTo>
                    <a:pt x="1366" y="982"/>
                    <a:pt x="1366" y="982"/>
                    <a:pt x="1366" y="982"/>
                  </a:cubicBezTo>
                  <a:cubicBezTo>
                    <a:pt x="1366" y="982"/>
                    <a:pt x="1624" y="1040"/>
                    <a:pt x="1646" y="1054"/>
                  </a:cubicBezTo>
                  <a:cubicBezTo>
                    <a:pt x="1704" y="1038"/>
                    <a:pt x="1704" y="1038"/>
                    <a:pt x="1704" y="1038"/>
                  </a:cubicBezTo>
                  <a:cubicBezTo>
                    <a:pt x="1707" y="915"/>
                    <a:pt x="1707" y="915"/>
                    <a:pt x="1707" y="915"/>
                  </a:cubicBezTo>
                  <a:cubicBezTo>
                    <a:pt x="1707" y="915"/>
                    <a:pt x="1662" y="867"/>
                    <a:pt x="1651" y="782"/>
                  </a:cubicBezTo>
                  <a:cubicBezTo>
                    <a:pt x="1651" y="782"/>
                    <a:pt x="1619" y="816"/>
                    <a:pt x="1600" y="699"/>
                  </a:cubicBezTo>
                  <a:cubicBezTo>
                    <a:pt x="1600" y="699"/>
                    <a:pt x="1582" y="624"/>
                    <a:pt x="1627" y="619"/>
                  </a:cubicBezTo>
                  <a:cubicBezTo>
                    <a:pt x="1627" y="619"/>
                    <a:pt x="1550" y="331"/>
                    <a:pt x="1880" y="344"/>
                  </a:cubicBezTo>
                  <a:cubicBezTo>
                    <a:pt x="1880" y="344"/>
                    <a:pt x="2128" y="350"/>
                    <a:pt x="2078" y="622"/>
                  </a:cubicBezTo>
                  <a:cubicBezTo>
                    <a:pt x="2078" y="622"/>
                    <a:pt x="2120" y="614"/>
                    <a:pt x="2094" y="712"/>
                  </a:cubicBezTo>
                  <a:cubicBezTo>
                    <a:pt x="2094" y="712"/>
                    <a:pt x="2110" y="790"/>
                    <a:pt x="2054" y="792"/>
                  </a:cubicBezTo>
                  <a:cubicBezTo>
                    <a:pt x="2054" y="792"/>
                    <a:pt x="2051" y="891"/>
                    <a:pt x="1998" y="910"/>
                  </a:cubicBezTo>
                  <a:cubicBezTo>
                    <a:pt x="1995" y="1022"/>
                    <a:pt x="1995" y="1022"/>
                    <a:pt x="1995" y="1022"/>
                  </a:cubicBezTo>
                  <a:cubicBezTo>
                    <a:pt x="1995" y="1022"/>
                    <a:pt x="2347" y="931"/>
                    <a:pt x="2366" y="942"/>
                  </a:cubicBezTo>
                  <a:cubicBezTo>
                    <a:pt x="2371" y="771"/>
                    <a:pt x="2371" y="771"/>
                    <a:pt x="2371" y="771"/>
                  </a:cubicBezTo>
                  <a:cubicBezTo>
                    <a:pt x="2371" y="771"/>
                    <a:pt x="2310" y="747"/>
                    <a:pt x="2294" y="619"/>
                  </a:cubicBezTo>
                  <a:cubicBezTo>
                    <a:pt x="2294" y="619"/>
                    <a:pt x="2243" y="630"/>
                    <a:pt x="2246" y="523"/>
                  </a:cubicBezTo>
                  <a:cubicBezTo>
                    <a:pt x="2246" y="523"/>
                    <a:pt x="2219" y="411"/>
                    <a:pt x="2264" y="414"/>
                  </a:cubicBezTo>
                  <a:cubicBezTo>
                    <a:pt x="2264" y="414"/>
                    <a:pt x="2211" y="24"/>
                    <a:pt x="2547" y="43"/>
                  </a:cubicBezTo>
                  <a:cubicBezTo>
                    <a:pt x="2547" y="43"/>
                    <a:pt x="2891" y="0"/>
                    <a:pt x="2856" y="398"/>
                  </a:cubicBezTo>
                  <a:cubicBezTo>
                    <a:pt x="2856" y="398"/>
                    <a:pt x="2918" y="408"/>
                    <a:pt x="2867" y="523"/>
                  </a:cubicBezTo>
                  <a:cubicBezTo>
                    <a:pt x="2867" y="523"/>
                    <a:pt x="2875" y="622"/>
                    <a:pt x="2808" y="616"/>
                  </a:cubicBezTo>
                  <a:cubicBezTo>
                    <a:pt x="2808" y="616"/>
                    <a:pt x="2814" y="728"/>
                    <a:pt x="2739" y="774"/>
                  </a:cubicBezTo>
                  <a:cubicBezTo>
                    <a:pt x="2747" y="939"/>
                    <a:pt x="2747" y="939"/>
                    <a:pt x="2747" y="939"/>
                  </a:cubicBezTo>
                  <a:cubicBezTo>
                    <a:pt x="2747" y="939"/>
                    <a:pt x="3190" y="1016"/>
                    <a:pt x="3216" y="1086"/>
                  </a:cubicBezTo>
                  <a:cubicBezTo>
                    <a:pt x="3216" y="1374"/>
                    <a:pt x="3216" y="1374"/>
                    <a:pt x="3216" y="1374"/>
                  </a:cubicBezTo>
                  <a:lnTo>
                    <a:pt x="46" y="1376"/>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de-DE" dirty="0"/>
            </a:p>
          </p:txBody>
        </p:sp>
        <p:sp>
          <p:nvSpPr>
            <p:cNvPr id="11" name="Freeform 13"/>
            <p:cNvSpPr>
              <a:spLocks/>
            </p:cNvSpPr>
            <p:nvPr/>
          </p:nvSpPr>
          <p:spPr bwMode="auto">
            <a:xfrm>
              <a:off x="10682609" y="1529367"/>
              <a:ext cx="1628623" cy="1550720"/>
            </a:xfrm>
            <a:custGeom>
              <a:avLst/>
              <a:gdLst>
                <a:gd name="T0" fmla="*/ 235 w 469"/>
                <a:gd name="T1" fmla="*/ 0 h 447"/>
                <a:gd name="T2" fmla="*/ 0 w 469"/>
                <a:gd name="T3" fmla="*/ 193 h 447"/>
                <a:gd name="T4" fmla="*/ 83 w 469"/>
                <a:gd name="T5" fmla="*/ 345 h 447"/>
                <a:gd name="T6" fmla="*/ 84 w 469"/>
                <a:gd name="T7" fmla="*/ 346 h 447"/>
                <a:gd name="T8" fmla="*/ 92 w 469"/>
                <a:gd name="T9" fmla="*/ 356 h 447"/>
                <a:gd name="T10" fmla="*/ 92 w 469"/>
                <a:gd name="T11" fmla="*/ 358 h 447"/>
                <a:gd name="T12" fmla="*/ 56 w 469"/>
                <a:gd name="T13" fmla="*/ 447 h 447"/>
                <a:gd name="T14" fmla="*/ 179 w 469"/>
                <a:gd name="T15" fmla="*/ 386 h 447"/>
                <a:gd name="T16" fmla="*/ 183 w 469"/>
                <a:gd name="T17" fmla="*/ 384 h 447"/>
                <a:gd name="T18" fmla="*/ 192 w 469"/>
                <a:gd name="T19" fmla="*/ 382 h 447"/>
                <a:gd name="T20" fmla="*/ 195 w 469"/>
                <a:gd name="T21" fmla="*/ 382 h 447"/>
                <a:gd name="T22" fmla="*/ 234 w 469"/>
                <a:gd name="T23" fmla="*/ 385 h 447"/>
                <a:gd name="T24" fmla="*/ 469 w 469"/>
                <a:gd name="T25" fmla="*/ 192 h 447"/>
                <a:gd name="T26" fmla="*/ 235 w 469"/>
                <a:gd name="T27" fmla="*/ 0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9" h="447">
                  <a:moveTo>
                    <a:pt x="235" y="0"/>
                  </a:moveTo>
                  <a:cubicBezTo>
                    <a:pt x="106" y="0"/>
                    <a:pt x="1" y="86"/>
                    <a:pt x="0" y="193"/>
                  </a:cubicBezTo>
                  <a:cubicBezTo>
                    <a:pt x="0" y="259"/>
                    <a:pt x="24" y="304"/>
                    <a:pt x="83" y="345"/>
                  </a:cubicBezTo>
                  <a:cubicBezTo>
                    <a:pt x="83" y="345"/>
                    <a:pt x="83" y="346"/>
                    <a:pt x="84" y="346"/>
                  </a:cubicBezTo>
                  <a:cubicBezTo>
                    <a:pt x="90" y="352"/>
                    <a:pt x="91" y="355"/>
                    <a:pt x="92" y="356"/>
                  </a:cubicBezTo>
                  <a:cubicBezTo>
                    <a:pt x="92" y="357"/>
                    <a:pt x="92" y="358"/>
                    <a:pt x="92" y="358"/>
                  </a:cubicBezTo>
                  <a:cubicBezTo>
                    <a:pt x="95" y="386"/>
                    <a:pt x="83" y="416"/>
                    <a:pt x="56" y="447"/>
                  </a:cubicBezTo>
                  <a:cubicBezTo>
                    <a:pt x="119" y="432"/>
                    <a:pt x="178" y="386"/>
                    <a:pt x="179" y="386"/>
                  </a:cubicBezTo>
                  <a:cubicBezTo>
                    <a:pt x="180" y="385"/>
                    <a:pt x="181" y="384"/>
                    <a:pt x="183" y="384"/>
                  </a:cubicBezTo>
                  <a:cubicBezTo>
                    <a:pt x="192" y="382"/>
                    <a:pt x="192" y="382"/>
                    <a:pt x="192" y="382"/>
                  </a:cubicBezTo>
                  <a:cubicBezTo>
                    <a:pt x="193" y="382"/>
                    <a:pt x="194" y="382"/>
                    <a:pt x="195" y="382"/>
                  </a:cubicBezTo>
                  <a:cubicBezTo>
                    <a:pt x="200" y="383"/>
                    <a:pt x="226" y="385"/>
                    <a:pt x="234" y="385"/>
                  </a:cubicBezTo>
                  <a:cubicBezTo>
                    <a:pt x="364" y="385"/>
                    <a:pt x="469" y="299"/>
                    <a:pt x="469" y="192"/>
                  </a:cubicBezTo>
                  <a:cubicBezTo>
                    <a:pt x="469" y="86"/>
                    <a:pt x="364" y="0"/>
                    <a:pt x="235" y="0"/>
                  </a:cubicBezTo>
                  <a:close/>
                </a:path>
              </a:pathLst>
            </a:custGeom>
            <a:solidFill>
              <a:srgbClr val="145EB8"/>
            </a:solidFill>
            <a:ln>
              <a:noFill/>
            </a:ln>
          </p:spPr>
          <p:txBody>
            <a:bodyPr vert="horz" wrap="square" lIns="91440" tIns="45720" rIns="91440" bIns="45720" numCol="1" anchor="t" anchorCtr="0" compatLnSpc="1">
              <a:prstTxWarp prst="textNoShape">
                <a:avLst/>
              </a:prstTxWarp>
            </a:bodyPr>
            <a:lstStyle/>
            <a:p>
              <a:endParaRPr lang="de-DE" dirty="0"/>
            </a:p>
          </p:txBody>
        </p:sp>
        <p:sp>
          <p:nvSpPr>
            <p:cNvPr id="12" name="Freeform 13"/>
            <p:cNvSpPr>
              <a:spLocks/>
            </p:cNvSpPr>
            <p:nvPr/>
          </p:nvSpPr>
          <p:spPr bwMode="auto">
            <a:xfrm flipH="1">
              <a:off x="668397" y="2372765"/>
              <a:ext cx="2438282" cy="2321650"/>
            </a:xfrm>
            <a:custGeom>
              <a:avLst/>
              <a:gdLst>
                <a:gd name="T0" fmla="*/ 235 w 469"/>
                <a:gd name="T1" fmla="*/ 0 h 447"/>
                <a:gd name="T2" fmla="*/ 0 w 469"/>
                <a:gd name="T3" fmla="*/ 193 h 447"/>
                <a:gd name="T4" fmla="*/ 83 w 469"/>
                <a:gd name="T5" fmla="*/ 345 h 447"/>
                <a:gd name="T6" fmla="*/ 84 w 469"/>
                <a:gd name="T7" fmla="*/ 346 h 447"/>
                <a:gd name="T8" fmla="*/ 92 w 469"/>
                <a:gd name="T9" fmla="*/ 356 h 447"/>
                <a:gd name="T10" fmla="*/ 92 w 469"/>
                <a:gd name="T11" fmla="*/ 358 h 447"/>
                <a:gd name="T12" fmla="*/ 56 w 469"/>
                <a:gd name="T13" fmla="*/ 447 h 447"/>
                <a:gd name="T14" fmla="*/ 179 w 469"/>
                <a:gd name="T15" fmla="*/ 386 h 447"/>
                <a:gd name="T16" fmla="*/ 183 w 469"/>
                <a:gd name="T17" fmla="*/ 384 h 447"/>
                <a:gd name="T18" fmla="*/ 192 w 469"/>
                <a:gd name="T19" fmla="*/ 382 h 447"/>
                <a:gd name="T20" fmla="*/ 195 w 469"/>
                <a:gd name="T21" fmla="*/ 382 h 447"/>
                <a:gd name="T22" fmla="*/ 234 w 469"/>
                <a:gd name="T23" fmla="*/ 385 h 447"/>
                <a:gd name="T24" fmla="*/ 469 w 469"/>
                <a:gd name="T25" fmla="*/ 192 h 447"/>
                <a:gd name="T26" fmla="*/ 235 w 469"/>
                <a:gd name="T27" fmla="*/ 0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9" h="447">
                  <a:moveTo>
                    <a:pt x="235" y="0"/>
                  </a:moveTo>
                  <a:cubicBezTo>
                    <a:pt x="106" y="0"/>
                    <a:pt x="1" y="86"/>
                    <a:pt x="0" y="193"/>
                  </a:cubicBezTo>
                  <a:cubicBezTo>
                    <a:pt x="0" y="259"/>
                    <a:pt x="24" y="304"/>
                    <a:pt x="83" y="345"/>
                  </a:cubicBezTo>
                  <a:cubicBezTo>
                    <a:pt x="83" y="345"/>
                    <a:pt x="83" y="346"/>
                    <a:pt x="84" y="346"/>
                  </a:cubicBezTo>
                  <a:cubicBezTo>
                    <a:pt x="90" y="352"/>
                    <a:pt x="91" y="355"/>
                    <a:pt x="92" y="356"/>
                  </a:cubicBezTo>
                  <a:cubicBezTo>
                    <a:pt x="92" y="357"/>
                    <a:pt x="92" y="358"/>
                    <a:pt x="92" y="358"/>
                  </a:cubicBezTo>
                  <a:cubicBezTo>
                    <a:pt x="95" y="386"/>
                    <a:pt x="83" y="416"/>
                    <a:pt x="56" y="447"/>
                  </a:cubicBezTo>
                  <a:cubicBezTo>
                    <a:pt x="119" y="432"/>
                    <a:pt x="178" y="386"/>
                    <a:pt x="179" y="386"/>
                  </a:cubicBezTo>
                  <a:cubicBezTo>
                    <a:pt x="180" y="385"/>
                    <a:pt x="181" y="384"/>
                    <a:pt x="183" y="384"/>
                  </a:cubicBezTo>
                  <a:cubicBezTo>
                    <a:pt x="192" y="382"/>
                    <a:pt x="192" y="382"/>
                    <a:pt x="192" y="382"/>
                  </a:cubicBezTo>
                  <a:cubicBezTo>
                    <a:pt x="193" y="382"/>
                    <a:pt x="194" y="382"/>
                    <a:pt x="195" y="382"/>
                  </a:cubicBezTo>
                  <a:cubicBezTo>
                    <a:pt x="200" y="383"/>
                    <a:pt x="226" y="385"/>
                    <a:pt x="234" y="385"/>
                  </a:cubicBezTo>
                  <a:cubicBezTo>
                    <a:pt x="364" y="385"/>
                    <a:pt x="469" y="299"/>
                    <a:pt x="469" y="192"/>
                  </a:cubicBezTo>
                  <a:cubicBezTo>
                    <a:pt x="469" y="86"/>
                    <a:pt x="364" y="0"/>
                    <a:pt x="235" y="0"/>
                  </a:cubicBezTo>
                  <a:close/>
                </a:path>
              </a:pathLst>
            </a:custGeom>
            <a:solidFill>
              <a:srgbClr val="145EB8"/>
            </a:solidFill>
            <a:ln>
              <a:noFill/>
            </a:ln>
          </p:spPr>
          <p:txBody>
            <a:bodyPr vert="horz" wrap="square" lIns="91440" tIns="45720" rIns="91440" bIns="45720" numCol="1" anchor="t" anchorCtr="0" compatLnSpc="1">
              <a:prstTxWarp prst="textNoShape">
                <a:avLst/>
              </a:prstTxWarp>
            </a:bodyPr>
            <a:lstStyle/>
            <a:p>
              <a:endParaRPr lang="de-DE" dirty="0"/>
            </a:p>
          </p:txBody>
        </p:sp>
        <p:sp>
          <p:nvSpPr>
            <p:cNvPr id="13" name="Freeform 13"/>
            <p:cNvSpPr>
              <a:spLocks/>
            </p:cNvSpPr>
            <p:nvPr/>
          </p:nvSpPr>
          <p:spPr bwMode="auto">
            <a:xfrm>
              <a:off x="6155426" y="157956"/>
              <a:ext cx="3118911" cy="2969722"/>
            </a:xfrm>
            <a:custGeom>
              <a:avLst/>
              <a:gdLst>
                <a:gd name="T0" fmla="*/ 235 w 469"/>
                <a:gd name="T1" fmla="*/ 0 h 447"/>
                <a:gd name="T2" fmla="*/ 0 w 469"/>
                <a:gd name="T3" fmla="*/ 193 h 447"/>
                <a:gd name="T4" fmla="*/ 83 w 469"/>
                <a:gd name="T5" fmla="*/ 345 h 447"/>
                <a:gd name="T6" fmla="*/ 84 w 469"/>
                <a:gd name="T7" fmla="*/ 346 h 447"/>
                <a:gd name="T8" fmla="*/ 92 w 469"/>
                <a:gd name="T9" fmla="*/ 356 h 447"/>
                <a:gd name="T10" fmla="*/ 92 w 469"/>
                <a:gd name="T11" fmla="*/ 358 h 447"/>
                <a:gd name="T12" fmla="*/ 56 w 469"/>
                <a:gd name="T13" fmla="*/ 447 h 447"/>
                <a:gd name="T14" fmla="*/ 179 w 469"/>
                <a:gd name="T15" fmla="*/ 386 h 447"/>
                <a:gd name="T16" fmla="*/ 183 w 469"/>
                <a:gd name="T17" fmla="*/ 384 h 447"/>
                <a:gd name="T18" fmla="*/ 192 w 469"/>
                <a:gd name="T19" fmla="*/ 382 h 447"/>
                <a:gd name="T20" fmla="*/ 195 w 469"/>
                <a:gd name="T21" fmla="*/ 382 h 447"/>
                <a:gd name="T22" fmla="*/ 234 w 469"/>
                <a:gd name="T23" fmla="*/ 385 h 447"/>
                <a:gd name="T24" fmla="*/ 469 w 469"/>
                <a:gd name="T25" fmla="*/ 192 h 447"/>
                <a:gd name="T26" fmla="*/ 235 w 469"/>
                <a:gd name="T27" fmla="*/ 0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9" h="447">
                  <a:moveTo>
                    <a:pt x="235" y="0"/>
                  </a:moveTo>
                  <a:cubicBezTo>
                    <a:pt x="106" y="0"/>
                    <a:pt x="1" y="86"/>
                    <a:pt x="0" y="193"/>
                  </a:cubicBezTo>
                  <a:cubicBezTo>
                    <a:pt x="0" y="259"/>
                    <a:pt x="24" y="304"/>
                    <a:pt x="83" y="345"/>
                  </a:cubicBezTo>
                  <a:cubicBezTo>
                    <a:pt x="83" y="345"/>
                    <a:pt x="83" y="346"/>
                    <a:pt x="84" y="346"/>
                  </a:cubicBezTo>
                  <a:cubicBezTo>
                    <a:pt x="90" y="352"/>
                    <a:pt x="91" y="355"/>
                    <a:pt x="92" y="356"/>
                  </a:cubicBezTo>
                  <a:cubicBezTo>
                    <a:pt x="92" y="357"/>
                    <a:pt x="92" y="358"/>
                    <a:pt x="92" y="358"/>
                  </a:cubicBezTo>
                  <a:cubicBezTo>
                    <a:pt x="95" y="386"/>
                    <a:pt x="83" y="416"/>
                    <a:pt x="56" y="447"/>
                  </a:cubicBezTo>
                  <a:cubicBezTo>
                    <a:pt x="119" y="432"/>
                    <a:pt x="178" y="386"/>
                    <a:pt x="179" y="386"/>
                  </a:cubicBezTo>
                  <a:cubicBezTo>
                    <a:pt x="180" y="385"/>
                    <a:pt x="181" y="384"/>
                    <a:pt x="183" y="384"/>
                  </a:cubicBezTo>
                  <a:cubicBezTo>
                    <a:pt x="192" y="382"/>
                    <a:pt x="192" y="382"/>
                    <a:pt x="192" y="382"/>
                  </a:cubicBezTo>
                  <a:cubicBezTo>
                    <a:pt x="193" y="382"/>
                    <a:pt x="194" y="382"/>
                    <a:pt x="195" y="382"/>
                  </a:cubicBezTo>
                  <a:cubicBezTo>
                    <a:pt x="200" y="383"/>
                    <a:pt x="226" y="385"/>
                    <a:pt x="234" y="385"/>
                  </a:cubicBezTo>
                  <a:cubicBezTo>
                    <a:pt x="364" y="385"/>
                    <a:pt x="469" y="299"/>
                    <a:pt x="469" y="192"/>
                  </a:cubicBezTo>
                  <a:cubicBezTo>
                    <a:pt x="469" y="86"/>
                    <a:pt x="364" y="0"/>
                    <a:pt x="235" y="0"/>
                  </a:cubicBezTo>
                  <a:close/>
                </a:path>
              </a:pathLst>
            </a:custGeom>
            <a:solidFill>
              <a:srgbClr val="145EB8"/>
            </a:solidFill>
            <a:ln>
              <a:noFill/>
            </a:ln>
          </p:spPr>
          <p:txBody>
            <a:bodyPr vert="horz" wrap="square" lIns="91440" tIns="45720" rIns="91440" bIns="45720" numCol="1" anchor="t" anchorCtr="0" compatLnSpc="1">
              <a:prstTxWarp prst="textNoShape">
                <a:avLst/>
              </a:prstTxWarp>
            </a:bodyPr>
            <a:lstStyle/>
            <a:p>
              <a:endParaRPr lang="de-DE" dirty="0"/>
            </a:p>
          </p:txBody>
        </p:sp>
      </p:grpSp>
      <p:sp>
        <p:nvSpPr>
          <p:cNvPr id="6" name="Titel 5"/>
          <p:cNvSpPr>
            <a:spLocks noGrp="1"/>
          </p:cNvSpPr>
          <p:nvPr>
            <p:ph type="title"/>
          </p:nvPr>
        </p:nvSpPr>
        <p:spPr/>
        <p:txBody>
          <a:bodyPr/>
          <a:lstStyle/>
          <a:p>
            <a:r>
              <a:rPr lang="de-DE" dirty="0"/>
              <a:t>Best Practice Beispiele - </a:t>
            </a:r>
            <a:r>
              <a:rPr lang="de-DE" dirty="0" smtClean="0"/>
              <a:t>Nachfolge</a:t>
            </a:r>
            <a:endParaRPr lang="de-DE" dirty="0"/>
          </a:p>
        </p:txBody>
      </p:sp>
      <p:sp>
        <p:nvSpPr>
          <p:cNvPr id="8" name="Textplatzhalter 7"/>
          <p:cNvSpPr>
            <a:spLocks noGrp="1"/>
          </p:cNvSpPr>
          <p:nvPr>
            <p:ph type="body" sz="quarter" idx="13"/>
          </p:nvPr>
        </p:nvSpPr>
        <p:spPr/>
        <p:txBody>
          <a:bodyPr/>
          <a:lstStyle/>
          <a:p>
            <a:r>
              <a:rPr lang="de-DE" dirty="0"/>
              <a:t>Planergemeinschaft für Stadt und Raum </a:t>
            </a:r>
            <a:r>
              <a:rPr lang="de-DE" dirty="0" smtClean="0"/>
              <a:t>eG - Berlin</a:t>
            </a:r>
            <a:endParaRPr lang="de-DE" dirty="0"/>
          </a:p>
        </p:txBody>
      </p:sp>
      <p:sp>
        <p:nvSpPr>
          <p:cNvPr id="7" name="Inhaltsplatzhalter 6"/>
          <p:cNvSpPr>
            <a:spLocks noGrp="1"/>
          </p:cNvSpPr>
          <p:nvPr>
            <p:ph idx="1"/>
          </p:nvPr>
        </p:nvSpPr>
        <p:spPr/>
        <p:txBody>
          <a:bodyPr/>
          <a:lstStyle/>
          <a:p>
            <a:pPr>
              <a:lnSpc>
                <a:spcPct val="200000"/>
              </a:lnSpc>
            </a:pPr>
            <a:r>
              <a:rPr lang="de-DE" sz="2000" dirty="0" smtClean="0">
                <a:solidFill>
                  <a:srgbClr val="5A5A5A"/>
                </a:solidFill>
              </a:rPr>
              <a:t>Gründung</a:t>
            </a:r>
            <a:r>
              <a:rPr lang="de-DE" sz="2000" dirty="0">
                <a:solidFill>
                  <a:srgbClr val="5A5A5A"/>
                </a:solidFill>
              </a:rPr>
              <a:t>: </a:t>
            </a:r>
            <a:r>
              <a:rPr lang="de-DE" sz="2000" dirty="0" smtClean="0">
                <a:solidFill>
                  <a:srgbClr val="5A5A5A"/>
                </a:solidFill>
              </a:rPr>
              <a:t>		2012</a:t>
            </a:r>
            <a:endParaRPr lang="de-DE" sz="2000" dirty="0">
              <a:solidFill>
                <a:srgbClr val="5A5A5A"/>
              </a:solidFill>
            </a:endParaRPr>
          </a:p>
          <a:p>
            <a:pPr>
              <a:lnSpc>
                <a:spcPct val="200000"/>
              </a:lnSpc>
            </a:pPr>
            <a:r>
              <a:rPr lang="de-DE" sz="2000" dirty="0">
                <a:solidFill>
                  <a:srgbClr val="5A5A5A"/>
                </a:solidFill>
              </a:rPr>
              <a:t>Mitarbeiter: </a:t>
            </a:r>
            <a:r>
              <a:rPr lang="de-DE" sz="2000" dirty="0" smtClean="0">
                <a:solidFill>
                  <a:srgbClr val="5A5A5A"/>
                </a:solidFill>
              </a:rPr>
              <a:t>		30</a:t>
            </a:r>
            <a:endParaRPr lang="de-DE" sz="2000" dirty="0">
              <a:solidFill>
                <a:srgbClr val="5A5A5A"/>
              </a:solidFill>
            </a:endParaRPr>
          </a:p>
          <a:p>
            <a:r>
              <a:rPr lang="de-DE" sz="2000" dirty="0" smtClean="0">
                <a:solidFill>
                  <a:srgbClr val="5A5A5A"/>
                </a:solidFill>
              </a:rPr>
              <a:t>Geschäftsanteile:	Mindestbeteiligung </a:t>
            </a:r>
            <a:r>
              <a:rPr lang="de-DE" sz="2000" dirty="0">
                <a:solidFill>
                  <a:srgbClr val="5A5A5A"/>
                </a:solidFill>
              </a:rPr>
              <a:t>von zwei </a:t>
            </a:r>
            <a:r>
              <a:rPr lang="de-DE" sz="2000" dirty="0" smtClean="0">
                <a:solidFill>
                  <a:srgbClr val="5A5A5A"/>
                </a:solidFill>
              </a:rPr>
              <a:t>Anteilen </a:t>
            </a:r>
            <a:r>
              <a:rPr lang="de-DE" sz="2000" dirty="0">
                <a:solidFill>
                  <a:srgbClr val="5A5A5A"/>
                </a:solidFill>
              </a:rPr>
              <a:t>zu 1.250 </a:t>
            </a:r>
            <a:r>
              <a:rPr lang="de-DE" sz="2000" dirty="0" smtClean="0">
                <a:solidFill>
                  <a:srgbClr val="5A5A5A"/>
                </a:solidFill>
              </a:rPr>
              <a:t>Euro (</a:t>
            </a:r>
            <a:r>
              <a:rPr lang="de-DE" sz="2000" dirty="0">
                <a:solidFill>
                  <a:srgbClr val="5A5A5A"/>
                </a:solidFill>
              </a:rPr>
              <a:t>17 </a:t>
            </a:r>
            <a:r>
              <a:rPr lang="de-DE" sz="2000" dirty="0" smtClean="0">
                <a:solidFill>
                  <a:srgbClr val="5A5A5A"/>
                </a:solidFill>
              </a:rPr>
              <a:t>Neu-Eigentümer 				zeichneten </a:t>
            </a:r>
            <a:r>
              <a:rPr lang="de-DE" sz="2000" dirty="0">
                <a:solidFill>
                  <a:srgbClr val="5A5A5A"/>
                </a:solidFill>
              </a:rPr>
              <a:t>zwischen zwei und acht </a:t>
            </a:r>
            <a:r>
              <a:rPr lang="de-DE" sz="2000" dirty="0" smtClean="0">
                <a:solidFill>
                  <a:srgbClr val="5A5A5A"/>
                </a:solidFill>
              </a:rPr>
              <a:t>Anteile)</a:t>
            </a:r>
            <a:endParaRPr lang="de-DE" sz="2000" dirty="0">
              <a:solidFill>
                <a:srgbClr val="5A5A5A"/>
              </a:solidFill>
            </a:endParaRPr>
          </a:p>
          <a:p>
            <a:pPr>
              <a:lnSpc>
                <a:spcPct val="200000"/>
              </a:lnSpc>
            </a:pPr>
            <a:r>
              <a:rPr lang="de-DE" sz="2000" dirty="0" smtClean="0">
                <a:solidFill>
                  <a:srgbClr val="5A5A5A"/>
                </a:solidFill>
              </a:rPr>
              <a:t>Geschäftsidee:	Stadtentwicklung, Quartiersentwicklung, Bauleitung </a:t>
            </a:r>
            <a:endParaRPr lang="de-DE" sz="2000" dirty="0">
              <a:solidFill>
                <a:srgbClr val="5A5A5A"/>
              </a:solidFill>
            </a:endParaRPr>
          </a:p>
          <a:p>
            <a:pPr marL="0" indent="0">
              <a:lnSpc>
                <a:spcPct val="200000"/>
              </a:lnSpc>
              <a:buNone/>
            </a:pPr>
            <a:endParaRPr lang="de-DE" sz="2000" dirty="0">
              <a:solidFill>
                <a:srgbClr val="5A5A5A"/>
              </a:solidFill>
            </a:endParaRPr>
          </a:p>
          <a:p>
            <a:pPr marL="0" indent="0">
              <a:lnSpc>
                <a:spcPct val="200000"/>
              </a:lnSpc>
              <a:buNone/>
            </a:pPr>
            <a:endParaRPr lang="de-DE" sz="2000" dirty="0">
              <a:solidFill>
                <a:srgbClr val="5A5A5A"/>
              </a:solidFill>
            </a:endParaRPr>
          </a:p>
          <a:p>
            <a:pPr marL="0" indent="0">
              <a:lnSpc>
                <a:spcPct val="200000"/>
              </a:lnSpc>
              <a:buNone/>
            </a:pPr>
            <a:endParaRPr lang="de-DE" sz="2000" dirty="0" smtClean="0">
              <a:solidFill>
                <a:srgbClr val="5A5A5A"/>
              </a:solidFill>
            </a:endParaRPr>
          </a:p>
          <a:p>
            <a:pPr marL="0" indent="0">
              <a:lnSpc>
                <a:spcPct val="200000"/>
              </a:lnSpc>
              <a:buNone/>
            </a:pPr>
            <a:endParaRPr lang="de-DE" sz="2000" dirty="0" smtClean="0">
              <a:solidFill>
                <a:srgbClr val="5A5A5A"/>
              </a:solidFill>
            </a:endParaRPr>
          </a:p>
          <a:p>
            <a:pPr marL="0" indent="0">
              <a:lnSpc>
                <a:spcPct val="200000"/>
              </a:lnSpc>
              <a:buNone/>
            </a:pPr>
            <a:endParaRPr lang="de-DE" sz="2000" dirty="0" smtClean="0">
              <a:solidFill>
                <a:srgbClr val="5A5A5A"/>
              </a:solidFill>
            </a:endParaRPr>
          </a:p>
        </p:txBody>
      </p:sp>
      <p:sp>
        <p:nvSpPr>
          <p:cNvPr id="5" name="Foliennummernplatzhalter 4"/>
          <p:cNvSpPr>
            <a:spLocks noGrp="1"/>
          </p:cNvSpPr>
          <p:nvPr>
            <p:ph type="sldNum" sz="quarter" idx="12"/>
          </p:nvPr>
        </p:nvSpPr>
        <p:spPr/>
        <p:txBody>
          <a:bodyPr/>
          <a:lstStyle/>
          <a:p>
            <a:fld id="{02CEFE82-39F2-4F47-8A0C-D5AB3496FA5C}" type="slidenum">
              <a:rPr lang="de-DE" noProof="0" smtClean="0"/>
              <a:t>19</a:t>
            </a:fld>
            <a:endParaRPr lang="de-DE" noProof="0" dirty="0"/>
          </a:p>
        </p:txBody>
      </p:sp>
    </p:spTree>
    <p:extLst>
      <p:ext uri="{BB962C8B-B14F-4D97-AF65-F5344CB8AC3E}">
        <p14:creationId xmlns:p14="http://schemas.microsoft.com/office/powerpoint/2010/main" val="197938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p:cNvSpPr>
            <a:spLocks noGrp="1"/>
          </p:cNvSpPr>
          <p:nvPr>
            <p:ph type="title"/>
          </p:nvPr>
        </p:nvSpPr>
        <p:spPr bwMode="gray"/>
        <p:txBody>
          <a:bodyPr/>
          <a:lstStyle/>
          <a:p>
            <a:r>
              <a:rPr lang="de-DE" dirty="0"/>
              <a:t>Agenda</a:t>
            </a:r>
          </a:p>
        </p:txBody>
      </p:sp>
      <p:graphicFrame>
        <p:nvGraphicFramePr>
          <p:cNvPr id="20" name="Tabelle 1"/>
          <p:cNvGraphicFramePr>
            <a:graphicFrameLocks noGrp="1"/>
          </p:cNvGraphicFramePr>
          <p:nvPr>
            <p:ph sz="half" idx="1"/>
            <p:extLst>
              <p:ext uri="{D42A27DB-BD31-4B8C-83A1-F6EECF244321}">
                <p14:modId xmlns:p14="http://schemas.microsoft.com/office/powerpoint/2010/main" val="1091799971"/>
              </p:ext>
            </p:extLst>
          </p:nvPr>
        </p:nvGraphicFramePr>
        <p:xfrm>
          <a:off x="539750" y="1511300"/>
          <a:ext cx="5338764" cy="3224214"/>
        </p:xfrm>
        <a:graphic>
          <a:graphicData uri="http://schemas.openxmlformats.org/drawingml/2006/table">
            <a:tbl>
              <a:tblPr firstRow="1" bandRow="1">
                <a:tableStyleId>{5C22544A-7EE6-4342-B048-85BDC9FD1C3A}</a:tableStyleId>
              </a:tblPr>
              <a:tblGrid>
                <a:gridCol w="1129252">
                  <a:extLst>
                    <a:ext uri="{9D8B030D-6E8A-4147-A177-3AD203B41FA5}">
                      <a16:colId xmlns:a16="http://schemas.microsoft.com/office/drawing/2014/main" val="20000"/>
                    </a:ext>
                  </a:extLst>
                </a:gridCol>
                <a:gridCol w="4209512">
                  <a:extLst>
                    <a:ext uri="{9D8B030D-6E8A-4147-A177-3AD203B41FA5}">
                      <a16:colId xmlns:a16="http://schemas.microsoft.com/office/drawing/2014/main" val="20001"/>
                    </a:ext>
                  </a:extLst>
                </a:gridCol>
              </a:tblGrid>
              <a:tr h="1074738">
                <a:tc>
                  <a:txBody>
                    <a:bodyPr/>
                    <a:lstStyle/>
                    <a:p>
                      <a:pPr algn="ctr"/>
                      <a:r>
                        <a:rPr lang="de-DE" sz="2000" b="1" noProof="0" dirty="0">
                          <a:solidFill>
                            <a:schemeClr val="accent1"/>
                          </a:solidFill>
                          <a:latin typeface="+mj-lt"/>
                        </a:rPr>
                        <a:t>01</a:t>
                      </a:r>
                    </a:p>
                  </a:txBody>
                  <a:tcPr marL="0" marR="0" marT="0" marB="0" anchor="ctr">
                    <a:lnL w="12700" cmpd="sng">
                      <a:noFill/>
                    </a:lnL>
                    <a:lnR w="76200" cap="flat" cmpd="sng" algn="ctr">
                      <a:noFill/>
                      <a:prstDash val="solid"/>
                      <a:round/>
                      <a:headEnd type="none" w="med" len="med"/>
                      <a:tailEnd type="none" w="med" len="med"/>
                    </a:lnR>
                    <a:lnT w="12700" cmpd="sng">
                      <a:noFill/>
                    </a:lnT>
                    <a:lnB w="1270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b="1" kern="1200" baseline="0" noProof="0" dirty="0" smtClean="0">
                          <a:solidFill>
                            <a:schemeClr val="tx2"/>
                          </a:solidFill>
                          <a:latin typeface="+mj-lt"/>
                          <a:ea typeface="+mn-ea"/>
                          <a:cs typeface="+mn-cs"/>
                        </a:rPr>
                        <a:t>Genossenschaften und Genossenschaftsorganisation</a:t>
                      </a:r>
                      <a:endParaRPr lang="de-DE" sz="1600" b="1" kern="1200" noProof="0" dirty="0">
                        <a:solidFill>
                          <a:schemeClr val="tx2"/>
                        </a:solidFill>
                        <a:latin typeface="+mj-lt"/>
                        <a:ea typeface="+mn-ea"/>
                        <a:cs typeface="+mn-cs"/>
                      </a:endParaRPr>
                    </a:p>
                  </a:txBody>
                  <a:tcPr marL="252000" marR="108000" marT="0" marB="0" anchor="ctr">
                    <a:lnL w="76200" cap="flat" cmpd="sng" algn="ctr">
                      <a:noFill/>
                      <a:prstDash val="solid"/>
                      <a:round/>
                      <a:headEnd type="none" w="med" len="med"/>
                      <a:tailEnd type="none" w="med" len="med"/>
                    </a:lnL>
                    <a:lnR w="12700" cmpd="sng">
                      <a:noFill/>
                    </a:lnR>
                    <a:lnT w="12700" cmpd="sng">
                      <a:noFill/>
                    </a:lnT>
                    <a:lnB w="1270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1074738">
                <a:tc>
                  <a:txBody>
                    <a:bodyPr/>
                    <a:lstStyle/>
                    <a:p>
                      <a:pPr algn="ctr"/>
                      <a:r>
                        <a:rPr lang="de-DE" sz="2000" b="1" noProof="0" dirty="0">
                          <a:solidFill>
                            <a:schemeClr val="accent1"/>
                          </a:solidFill>
                          <a:latin typeface="+mj-lt"/>
                        </a:rPr>
                        <a:t>02</a:t>
                      </a:r>
                    </a:p>
                  </a:txBody>
                  <a:tcPr marL="0" marR="0" marT="0" marB="0" anchor="ctr">
                    <a:lnL w="12700" cmpd="sng">
                      <a:noFill/>
                    </a:lnL>
                    <a:lnR w="76200" cap="flat" cmpd="sng" algn="ctr">
                      <a:noFill/>
                      <a:prstDash val="solid"/>
                      <a:round/>
                      <a:headEnd type="none" w="med" len="med"/>
                      <a:tailEnd type="none" w="med" len="med"/>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b="1" kern="1200" noProof="0" dirty="0" smtClean="0">
                          <a:solidFill>
                            <a:schemeClr val="tx2"/>
                          </a:solidFill>
                          <a:latin typeface="+mn-lt"/>
                          <a:ea typeface="+mn-ea"/>
                          <a:cs typeface="+mn-cs"/>
                        </a:rPr>
                        <a:t>Nachfolgemodell</a:t>
                      </a:r>
                      <a:r>
                        <a:rPr lang="de-DE" sz="1600" b="1" kern="1200" baseline="0" noProof="0" dirty="0" smtClean="0">
                          <a:solidFill>
                            <a:schemeClr val="tx2"/>
                          </a:solidFill>
                          <a:latin typeface="+mn-lt"/>
                          <a:ea typeface="+mn-ea"/>
                          <a:cs typeface="+mn-cs"/>
                        </a:rPr>
                        <a:t> eG</a:t>
                      </a:r>
                      <a:endParaRPr lang="de-DE" sz="1600" b="1" kern="1200" noProof="0" dirty="0" smtClean="0">
                        <a:solidFill>
                          <a:schemeClr val="tx2"/>
                        </a:solidFill>
                        <a:latin typeface="+mn-lt"/>
                        <a:ea typeface="+mn-ea"/>
                        <a:cs typeface="+mn-cs"/>
                      </a:endParaRPr>
                    </a:p>
                  </a:txBody>
                  <a:tcPr marL="252000" marR="108000" marT="0" marB="0" anchor="ctr">
                    <a:lnL w="76200" cap="flat" cmpd="sng" algn="ctr">
                      <a:noFill/>
                      <a:prstDash val="solid"/>
                      <a:round/>
                      <a:headEnd type="none" w="med" len="med"/>
                      <a:tailEnd type="none" w="med" len="med"/>
                    </a:lnL>
                    <a:lnR w="12700" cmpd="sng">
                      <a:noFill/>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1074738">
                <a:tc>
                  <a:txBody>
                    <a:bodyPr/>
                    <a:lstStyle/>
                    <a:p>
                      <a:pPr algn="ctr"/>
                      <a:r>
                        <a:rPr lang="de-DE" sz="2000" b="1" noProof="0" dirty="0">
                          <a:solidFill>
                            <a:schemeClr val="accent1"/>
                          </a:solidFill>
                          <a:latin typeface="+mj-lt"/>
                        </a:rPr>
                        <a:t>03</a:t>
                      </a:r>
                    </a:p>
                  </a:txBody>
                  <a:tcPr marL="0" marR="0" marT="0" marB="0" anchor="ctr">
                    <a:lnL w="12700" cmpd="sng">
                      <a:noFill/>
                    </a:lnL>
                    <a:lnR w="76200" cap="flat" cmpd="sng" algn="ctr">
                      <a:noFill/>
                      <a:prstDash val="solid"/>
                      <a:round/>
                      <a:headEnd type="none" w="med" len="med"/>
                      <a:tailEnd type="none" w="med" len="med"/>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b="1" kern="1200" noProof="0" dirty="0" smtClean="0">
                          <a:solidFill>
                            <a:schemeClr val="tx2"/>
                          </a:solidFill>
                          <a:latin typeface="+mn-lt"/>
                          <a:ea typeface="+mn-ea"/>
                          <a:cs typeface="+mn-cs"/>
                        </a:rPr>
                        <a:t>Best</a:t>
                      </a:r>
                      <a:r>
                        <a:rPr lang="de-DE" sz="1600" b="1" kern="1200" baseline="0" noProof="0" dirty="0" smtClean="0">
                          <a:solidFill>
                            <a:schemeClr val="tx2"/>
                          </a:solidFill>
                          <a:latin typeface="+mn-lt"/>
                          <a:ea typeface="+mn-ea"/>
                          <a:cs typeface="+mn-cs"/>
                        </a:rPr>
                        <a:t> Practice Beispiele</a:t>
                      </a:r>
                      <a:endParaRPr lang="de-DE" sz="1600" b="1" kern="1200" noProof="0" dirty="0" smtClean="0">
                        <a:solidFill>
                          <a:schemeClr val="tx2"/>
                        </a:solidFill>
                        <a:latin typeface="+mn-lt"/>
                        <a:ea typeface="+mn-ea"/>
                        <a:cs typeface="+mn-cs"/>
                      </a:endParaRPr>
                    </a:p>
                  </a:txBody>
                  <a:tcPr marL="252000" marR="108000" marT="0" marB="0" anchor="ctr">
                    <a:lnL w="76200" cap="flat" cmpd="sng" algn="ctr">
                      <a:noFill/>
                      <a:prstDash val="solid"/>
                      <a:round/>
                      <a:headEnd type="none" w="med" len="med"/>
                      <a:tailEnd type="none" w="med" len="med"/>
                    </a:lnL>
                    <a:lnR w="12700" cmpd="sng">
                      <a:noFill/>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bl>
          </a:graphicData>
        </a:graphic>
      </p:graphicFrame>
      <p:graphicFrame>
        <p:nvGraphicFramePr>
          <p:cNvPr id="23" name="Tabelle 2"/>
          <p:cNvGraphicFramePr>
            <a:graphicFrameLocks noGrp="1"/>
          </p:cNvGraphicFramePr>
          <p:nvPr>
            <p:ph sz="half" idx="2"/>
            <p:extLst>
              <p:ext uri="{D42A27DB-BD31-4B8C-83A1-F6EECF244321}">
                <p14:modId xmlns:p14="http://schemas.microsoft.com/office/powerpoint/2010/main" val="3938814072"/>
              </p:ext>
            </p:extLst>
          </p:nvPr>
        </p:nvGraphicFramePr>
        <p:xfrm>
          <a:off x="6310313" y="1511300"/>
          <a:ext cx="5338764" cy="3224214"/>
        </p:xfrm>
        <a:graphic>
          <a:graphicData uri="http://schemas.openxmlformats.org/drawingml/2006/table">
            <a:tbl>
              <a:tblPr firstRow="1" bandRow="1">
                <a:tableStyleId>{5C22544A-7EE6-4342-B048-85BDC9FD1C3A}</a:tableStyleId>
              </a:tblPr>
              <a:tblGrid>
                <a:gridCol w="1129252">
                  <a:extLst>
                    <a:ext uri="{9D8B030D-6E8A-4147-A177-3AD203B41FA5}">
                      <a16:colId xmlns:a16="http://schemas.microsoft.com/office/drawing/2014/main" val="20000"/>
                    </a:ext>
                  </a:extLst>
                </a:gridCol>
                <a:gridCol w="4209512">
                  <a:extLst>
                    <a:ext uri="{9D8B030D-6E8A-4147-A177-3AD203B41FA5}">
                      <a16:colId xmlns:a16="http://schemas.microsoft.com/office/drawing/2014/main" val="20001"/>
                    </a:ext>
                  </a:extLst>
                </a:gridCol>
              </a:tblGrid>
              <a:tr h="1074738">
                <a:tc>
                  <a:txBody>
                    <a:bodyPr/>
                    <a:lstStyle/>
                    <a:p>
                      <a:pPr algn="ctr"/>
                      <a:r>
                        <a:rPr lang="de-DE" sz="2000" b="1" noProof="0" dirty="0" smtClean="0">
                          <a:solidFill>
                            <a:schemeClr val="accent1"/>
                          </a:solidFill>
                          <a:latin typeface="+mj-lt"/>
                        </a:rPr>
                        <a:t>04</a:t>
                      </a:r>
                      <a:endParaRPr lang="de-DE" sz="2000" b="1" noProof="0" dirty="0">
                        <a:solidFill>
                          <a:schemeClr val="accent1"/>
                        </a:solidFill>
                        <a:latin typeface="+mj-lt"/>
                      </a:endParaRPr>
                    </a:p>
                  </a:txBody>
                  <a:tcPr marL="0" marR="0" marT="0" marB="0" anchor="ctr">
                    <a:lnL w="12700" cmpd="sng">
                      <a:noFill/>
                    </a:lnL>
                    <a:lnR w="76200" cap="flat" cmpd="sng" algn="ctr">
                      <a:noFill/>
                      <a:prstDash val="solid"/>
                      <a:round/>
                      <a:headEnd type="none" w="med" len="med"/>
                      <a:tailEnd type="none" w="med" len="med"/>
                    </a:lnR>
                    <a:lnT w="12700" cmpd="sng">
                      <a:noFill/>
                    </a:lnT>
                    <a:lnB w="1270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b="1" kern="1200" noProof="0" dirty="0" smtClean="0">
                          <a:solidFill>
                            <a:schemeClr val="tx2"/>
                          </a:solidFill>
                          <a:latin typeface="+mn-lt"/>
                          <a:ea typeface="+mn-ea"/>
                          <a:cs typeface="+mn-cs"/>
                        </a:rPr>
                        <a:t>Schlussfolgerungen</a:t>
                      </a:r>
                    </a:p>
                  </a:txBody>
                  <a:tcPr marL="252000" marR="108000" marT="0" marB="0" anchor="ctr">
                    <a:lnL w="76200" cap="flat" cmpd="sng" algn="ctr">
                      <a:noFill/>
                      <a:prstDash val="solid"/>
                      <a:round/>
                      <a:headEnd type="none" w="med" len="med"/>
                      <a:tailEnd type="none" w="med" len="med"/>
                    </a:lnL>
                    <a:lnR w="12700" cmpd="sng">
                      <a:noFill/>
                    </a:lnR>
                    <a:lnT w="12700" cmpd="sng">
                      <a:noFill/>
                    </a:lnT>
                    <a:lnB w="1270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107473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smtClean="0">
                          <a:ln>
                            <a:noFill/>
                          </a:ln>
                          <a:solidFill>
                            <a:srgbClr val="FF6600"/>
                          </a:solidFill>
                          <a:effectLst/>
                          <a:uLnTx/>
                          <a:uFillTx/>
                          <a:latin typeface="+mn-lt"/>
                          <a:ea typeface="+mn-ea"/>
                          <a:cs typeface="+mn-cs"/>
                        </a:rPr>
                        <a:t>05</a:t>
                      </a:r>
                    </a:p>
                  </a:txBody>
                  <a:tcPr marL="0" marR="0" marT="0" marB="0" anchor="ctr">
                    <a:lnL w="12700" cmpd="sng">
                      <a:noFill/>
                    </a:lnL>
                    <a:lnR w="76200" cap="flat" cmpd="sng" algn="ctr">
                      <a:noFill/>
                      <a:prstDash val="solid"/>
                      <a:round/>
                      <a:headEnd type="none" w="med" len="med"/>
                      <a:tailEnd type="none" w="med" len="med"/>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600" b="1" kern="1200" noProof="0" dirty="0" smtClean="0">
                          <a:solidFill>
                            <a:schemeClr val="tx2"/>
                          </a:solidFill>
                          <a:latin typeface="+mj-lt"/>
                          <a:ea typeface="+mn-ea"/>
                          <a:cs typeface="+mn-cs"/>
                        </a:rPr>
                        <a:t>Kontakt</a:t>
                      </a:r>
                      <a:endParaRPr lang="de-DE" sz="1600" b="1" kern="1200" noProof="0" dirty="0">
                        <a:solidFill>
                          <a:schemeClr val="tx2"/>
                        </a:solidFill>
                        <a:latin typeface="+mj-lt"/>
                        <a:ea typeface="+mn-ea"/>
                        <a:cs typeface="+mn-cs"/>
                      </a:endParaRPr>
                    </a:p>
                  </a:txBody>
                  <a:tcPr marL="252000" marR="108000" marT="0" marB="0" anchor="ctr">
                    <a:lnL w="76200" cap="flat" cmpd="sng" algn="ctr">
                      <a:noFill/>
                      <a:prstDash val="solid"/>
                      <a:round/>
                      <a:headEnd type="none" w="med" len="med"/>
                      <a:tailEnd type="none" w="med" len="med"/>
                    </a:lnL>
                    <a:lnR w="12700" cmpd="sng">
                      <a:noFill/>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1074738">
                <a:tc>
                  <a:txBody>
                    <a:bodyPr/>
                    <a:lstStyle/>
                    <a:p>
                      <a:pPr algn="ctr"/>
                      <a:endParaRPr lang="de-DE" sz="1400" b="1" noProof="0" dirty="0">
                        <a:solidFill>
                          <a:schemeClr val="accent1"/>
                        </a:solidFill>
                        <a:latin typeface="+mj-lt"/>
                      </a:endParaRPr>
                    </a:p>
                  </a:txBody>
                  <a:tcPr marL="0" marR="0" marT="0" marB="0" anchor="ctr">
                    <a:lnL w="12700" cmpd="sng">
                      <a:noFill/>
                    </a:lnL>
                    <a:lnR w="76200" cap="flat" cmpd="sng" algn="ctr">
                      <a:noFill/>
                      <a:prstDash val="solid"/>
                      <a:round/>
                      <a:headEnd type="none" w="med" len="med"/>
                      <a:tailEnd type="none" w="med" len="med"/>
                    </a:lnR>
                    <a:lnT w="12700" cap="flat" cmpd="sng" algn="ctr">
                      <a:solidFill>
                        <a:schemeClr val="tx2">
                          <a:lumMod val="20000"/>
                          <a:lumOff val="80000"/>
                        </a:schemeClr>
                      </a:solid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e-DE" sz="1600" b="1" kern="1200" noProof="0" dirty="0">
                        <a:solidFill>
                          <a:schemeClr val="tx2"/>
                        </a:solidFill>
                        <a:latin typeface="+mj-lt"/>
                        <a:ea typeface="+mn-ea"/>
                        <a:cs typeface="+mn-cs"/>
                      </a:endParaRPr>
                    </a:p>
                  </a:txBody>
                  <a:tcPr marL="252000" marR="108000" marT="0" marB="0" anchor="ctr">
                    <a:lnL w="76200" cap="flat" cmpd="sng" algn="ctr">
                      <a:noFill/>
                      <a:prstDash val="solid"/>
                      <a:round/>
                      <a:headEnd type="none" w="med" len="med"/>
                      <a:tailEnd type="none" w="med" len="med"/>
                    </a:lnL>
                    <a:lnR w="12700" cmpd="sng">
                      <a:noFill/>
                    </a:lnR>
                    <a:lnT w="12700" cap="flat" cmpd="sng" algn="ctr">
                      <a:solidFill>
                        <a:schemeClr val="tx2">
                          <a:lumMod val="20000"/>
                          <a:lumOff val="80000"/>
                        </a:schemeClr>
                      </a:solid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bl>
          </a:graphicData>
        </a:graphic>
      </p:graphicFrame>
      <p:sp>
        <p:nvSpPr>
          <p:cNvPr id="13" name="Foliennummer"/>
          <p:cNvSpPr>
            <a:spLocks noGrp="1"/>
          </p:cNvSpPr>
          <p:nvPr>
            <p:ph type="sldNum" sz="quarter" idx="12"/>
          </p:nvPr>
        </p:nvSpPr>
        <p:spPr bwMode="gray"/>
        <p:txBody>
          <a:bodyPr/>
          <a:lstStyle/>
          <a:p>
            <a:fld id="{02CEFE82-39F2-4F47-8A0C-D5AB3496FA5C}" type="slidenum">
              <a:rPr lang="de-DE" noProof="0" smtClean="0"/>
              <a:t>2</a:t>
            </a:fld>
            <a:endParaRPr lang="de-DE" noProof="0" dirty="0"/>
          </a:p>
        </p:txBody>
      </p:sp>
    </p:spTree>
    <p:extLst>
      <p:ext uri="{BB962C8B-B14F-4D97-AF65-F5344CB8AC3E}">
        <p14:creationId xmlns:p14="http://schemas.microsoft.com/office/powerpoint/2010/main" val="1004893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e-DE" dirty="0"/>
              <a:t>Best Practice Beispiele - </a:t>
            </a:r>
            <a:r>
              <a:rPr lang="de-DE" dirty="0" smtClean="0"/>
              <a:t>Nachfolge</a:t>
            </a:r>
            <a:endParaRPr lang="de-DE" dirty="0"/>
          </a:p>
        </p:txBody>
      </p:sp>
      <p:sp>
        <p:nvSpPr>
          <p:cNvPr id="8" name="Textplatzhalter 7"/>
          <p:cNvSpPr>
            <a:spLocks noGrp="1"/>
          </p:cNvSpPr>
          <p:nvPr>
            <p:ph type="body" sz="quarter" idx="13"/>
          </p:nvPr>
        </p:nvSpPr>
        <p:spPr/>
        <p:txBody>
          <a:bodyPr/>
          <a:lstStyle/>
          <a:p>
            <a:r>
              <a:rPr lang="de-DE" dirty="0"/>
              <a:t>Planergemeinschaft für Stadt und Raum </a:t>
            </a:r>
            <a:r>
              <a:rPr lang="de-DE" dirty="0" smtClean="0"/>
              <a:t>eG - Berlin</a:t>
            </a:r>
            <a:endParaRPr lang="de-DE" dirty="0"/>
          </a:p>
        </p:txBody>
      </p:sp>
      <p:sp>
        <p:nvSpPr>
          <p:cNvPr id="7" name="Inhaltsplatzhalter 6"/>
          <p:cNvSpPr>
            <a:spLocks noGrp="1"/>
          </p:cNvSpPr>
          <p:nvPr>
            <p:ph idx="1"/>
          </p:nvPr>
        </p:nvSpPr>
        <p:spPr>
          <a:xfrm>
            <a:off x="540000" y="1512000"/>
            <a:ext cx="11109600" cy="4861906"/>
          </a:xfrm>
        </p:spPr>
        <p:txBody>
          <a:bodyPr/>
          <a:lstStyle/>
          <a:p>
            <a:pPr>
              <a:lnSpc>
                <a:spcPct val="200000"/>
              </a:lnSpc>
            </a:pPr>
            <a:r>
              <a:rPr lang="de-DE" sz="2000" dirty="0" smtClean="0"/>
              <a:t>Besonderheiten:</a:t>
            </a:r>
          </a:p>
          <a:p>
            <a:pPr lvl="1">
              <a:lnSpc>
                <a:spcPct val="200000"/>
              </a:lnSpc>
            </a:pPr>
            <a:r>
              <a:rPr lang="de-DE" sz="1800" dirty="0" smtClean="0"/>
              <a:t>Einbindung eines Mediators in den Nachfolgeprozesses</a:t>
            </a:r>
          </a:p>
          <a:p>
            <a:pPr lvl="1">
              <a:lnSpc>
                <a:spcPct val="200000"/>
              </a:lnSpc>
            </a:pPr>
            <a:r>
              <a:rPr lang="de-DE" sz="1800" dirty="0" smtClean="0"/>
              <a:t>Verteilung des Kaufpreises auf mehrere Jahre</a:t>
            </a:r>
            <a:endParaRPr lang="de-DE" sz="1800" dirty="0"/>
          </a:p>
          <a:p>
            <a:pPr lvl="1">
              <a:lnSpc>
                <a:spcPct val="200000"/>
              </a:lnSpc>
            </a:pPr>
            <a:r>
              <a:rPr lang="de-DE" sz="1800" dirty="0" smtClean="0"/>
              <a:t>Ehemaliger Chef als Berater für das das Unternehmen für 4 Jahre tätig</a:t>
            </a:r>
          </a:p>
          <a:p>
            <a:pPr lvl="1">
              <a:lnSpc>
                <a:spcPct val="200000"/>
              </a:lnSpc>
            </a:pPr>
            <a:r>
              <a:rPr lang="de-DE" sz="1800" dirty="0" smtClean="0"/>
              <a:t>Kunden sehr aufgeschlossen gegenüber dem Modell </a:t>
            </a:r>
            <a:r>
              <a:rPr lang="de-DE" sz="1800" dirty="0"/>
              <a:t>der </a:t>
            </a:r>
            <a:r>
              <a:rPr lang="de-DE" sz="1800" b="1" dirty="0"/>
              <a:t>Mitarbeitergenossenschaft</a:t>
            </a:r>
            <a:r>
              <a:rPr lang="de-DE" sz="1800" dirty="0"/>
              <a:t> </a:t>
            </a:r>
            <a:endParaRPr lang="de-DE" sz="1800" dirty="0" smtClean="0"/>
          </a:p>
          <a:p>
            <a:pPr>
              <a:lnSpc>
                <a:spcPct val="200000"/>
              </a:lnSpc>
            </a:pPr>
            <a:r>
              <a:rPr lang="de-DE" sz="2000" dirty="0" smtClean="0"/>
              <a:t>Verband</a:t>
            </a:r>
            <a:r>
              <a:rPr lang="de-DE" sz="2000" dirty="0"/>
              <a:t>: Genossenschaftsverband - Verband der Regionen e. V. </a:t>
            </a:r>
          </a:p>
          <a:p>
            <a:pPr>
              <a:lnSpc>
                <a:spcPct val="200000"/>
              </a:lnSpc>
            </a:pPr>
            <a:endParaRPr lang="de-DE" sz="2000" dirty="0"/>
          </a:p>
          <a:p>
            <a:pPr marL="0" indent="0">
              <a:lnSpc>
                <a:spcPct val="200000"/>
              </a:lnSpc>
              <a:buNone/>
            </a:pPr>
            <a:endParaRPr lang="de-DE" sz="2000" dirty="0" smtClean="0"/>
          </a:p>
        </p:txBody>
      </p:sp>
      <p:sp>
        <p:nvSpPr>
          <p:cNvPr id="5" name="Foliennummernplatzhalter 4"/>
          <p:cNvSpPr>
            <a:spLocks noGrp="1"/>
          </p:cNvSpPr>
          <p:nvPr>
            <p:ph type="sldNum" sz="quarter" idx="12"/>
          </p:nvPr>
        </p:nvSpPr>
        <p:spPr/>
        <p:txBody>
          <a:bodyPr/>
          <a:lstStyle/>
          <a:p>
            <a:fld id="{02CEFE82-39F2-4F47-8A0C-D5AB3496FA5C}" type="slidenum">
              <a:rPr lang="de-DE" noProof="0" smtClean="0"/>
              <a:t>20</a:t>
            </a:fld>
            <a:endParaRPr lang="de-DE" noProof="0" dirty="0"/>
          </a:p>
        </p:txBody>
      </p:sp>
    </p:spTree>
    <p:extLst>
      <p:ext uri="{BB962C8B-B14F-4D97-AF65-F5344CB8AC3E}">
        <p14:creationId xmlns:p14="http://schemas.microsoft.com/office/powerpoint/2010/main" val="182659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e-DE" dirty="0"/>
              <a:t>Best Practice Beispiele - </a:t>
            </a:r>
            <a:r>
              <a:rPr lang="de-DE" dirty="0" smtClean="0"/>
              <a:t>Nachfolge</a:t>
            </a:r>
            <a:endParaRPr lang="de-DE" dirty="0"/>
          </a:p>
        </p:txBody>
      </p:sp>
      <p:sp>
        <p:nvSpPr>
          <p:cNvPr id="8" name="Textplatzhalter 7"/>
          <p:cNvSpPr>
            <a:spLocks noGrp="1"/>
          </p:cNvSpPr>
          <p:nvPr>
            <p:ph type="body" sz="quarter" idx="13"/>
          </p:nvPr>
        </p:nvSpPr>
        <p:spPr/>
        <p:txBody>
          <a:bodyPr/>
          <a:lstStyle/>
          <a:p>
            <a:r>
              <a:rPr lang="de-DE" dirty="0"/>
              <a:t>Bauunternehmen Fribo Team GmbH - Rastede</a:t>
            </a:r>
          </a:p>
        </p:txBody>
      </p:sp>
      <p:sp>
        <p:nvSpPr>
          <p:cNvPr id="7" name="Inhaltsplatzhalter 6"/>
          <p:cNvSpPr>
            <a:spLocks noGrp="1"/>
          </p:cNvSpPr>
          <p:nvPr>
            <p:ph idx="1"/>
          </p:nvPr>
        </p:nvSpPr>
        <p:spPr/>
        <p:txBody>
          <a:bodyPr/>
          <a:lstStyle/>
          <a:p>
            <a:pPr>
              <a:lnSpc>
                <a:spcPct val="200000"/>
              </a:lnSpc>
            </a:pPr>
            <a:r>
              <a:rPr lang="de-DE" sz="2000" dirty="0" smtClean="0"/>
              <a:t>Gründung</a:t>
            </a:r>
            <a:r>
              <a:rPr lang="de-DE" sz="2000" dirty="0"/>
              <a:t>: </a:t>
            </a:r>
            <a:r>
              <a:rPr lang="de-DE" sz="2000" dirty="0" smtClean="0"/>
              <a:t>		2012</a:t>
            </a:r>
            <a:endParaRPr lang="de-DE" sz="2000" dirty="0"/>
          </a:p>
          <a:p>
            <a:pPr>
              <a:lnSpc>
                <a:spcPct val="200000"/>
              </a:lnSpc>
            </a:pPr>
            <a:r>
              <a:rPr lang="de-DE" sz="2000" dirty="0"/>
              <a:t>Mitarbeiter: </a:t>
            </a:r>
            <a:r>
              <a:rPr lang="de-DE" sz="2000" dirty="0" smtClean="0"/>
              <a:t>		70</a:t>
            </a:r>
            <a:endParaRPr lang="de-DE" sz="2000" dirty="0"/>
          </a:p>
          <a:p>
            <a:pPr>
              <a:lnSpc>
                <a:spcPct val="200000"/>
              </a:lnSpc>
            </a:pPr>
            <a:r>
              <a:rPr lang="de-DE" sz="2000" dirty="0"/>
              <a:t>Geschäftsanteile:	Mittlerweile </a:t>
            </a:r>
            <a:r>
              <a:rPr lang="de-DE" sz="2000" dirty="0" smtClean="0"/>
              <a:t>16 </a:t>
            </a:r>
            <a:r>
              <a:rPr lang="de-DE" sz="2000" dirty="0"/>
              <a:t>der 70 Mitarbeiter Mitglied der </a:t>
            </a:r>
            <a:r>
              <a:rPr lang="de-DE" sz="2000" dirty="0" smtClean="0"/>
              <a:t>Genossenschaft; Ziel ist es, 			dass die Genossenschaft </a:t>
            </a:r>
            <a:r>
              <a:rPr lang="de-DE" sz="2000" dirty="0"/>
              <a:t>nach </a:t>
            </a:r>
            <a:r>
              <a:rPr lang="de-DE" sz="2000" dirty="0" smtClean="0"/>
              <a:t>dem Ausscheiden des ehem. 					Geschäftsführers bis 2017 </a:t>
            </a:r>
            <a:r>
              <a:rPr lang="de-DE" sz="2000" dirty="0"/>
              <a:t>seine Anteile übernehmen. </a:t>
            </a:r>
          </a:p>
          <a:p>
            <a:pPr>
              <a:lnSpc>
                <a:spcPct val="200000"/>
              </a:lnSpc>
            </a:pPr>
            <a:r>
              <a:rPr lang="de-DE" sz="2000" dirty="0" smtClean="0"/>
              <a:t>Geschäftsidee:	Bauunternehmen</a:t>
            </a:r>
            <a:endParaRPr lang="de-DE" sz="2000" dirty="0"/>
          </a:p>
          <a:p>
            <a:pPr marL="0" indent="0">
              <a:lnSpc>
                <a:spcPct val="200000"/>
              </a:lnSpc>
              <a:buNone/>
            </a:pPr>
            <a:endParaRPr lang="de-DE" sz="2000" dirty="0"/>
          </a:p>
          <a:p>
            <a:pPr marL="0" indent="0">
              <a:lnSpc>
                <a:spcPct val="200000"/>
              </a:lnSpc>
              <a:buNone/>
            </a:pPr>
            <a:endParaRPr lang="de-DE" sz="2000" dirty="0"/>
          </a:p>
          <a:p>
            <a:pPr marL="0" indent="0">
              <a:lnSpc>
                <a:spcPct val="200000"/>
              </a:lnSpc>
              <a:buNone/>
            </a:pPr>
            <a:endParaRPr lang="de-DE" sz="2000" dirty="0" smtClean="0"/>
          </a:p>
          <a:p>
            <a:pPr marL="0" indent="0">
              <a:lnSpc>
                <a:spcPct val="200000"/>
              </a:lnSpc>
              <a:buNone/>
            </a:pPr>
            <a:endParaRPr lang="de-DE" sz="2000" dirty="0" smtClean="0"/>
          </a:p>
          <a:p>
            <a:pPr marL="0" indent="0">
              <a:lnSpc>
                <a:spcPct val="200000"/>
              </a:lnSpc>
              <a:buNone/>
            </a:pPr>
            <a:endParaRPr lang="de-DE" sz="2000" dirty="0" smtClean="0"/>
          </a:p>
        </p:txBody>
      </p:sp>
      <p:sp>
        <p:nvSpPr>
          <p:cNvPr id="5" name="Foliennummernplatzhalter 4"/>
          <p:cNvSpPr>
            <a:spLocks noGrp="1"/>
          </p:cNvSpPr>
          <p:nvPr>
            <p:ph type="sldNum" sz="quarter" idx="12"/>
          </p:nvPr>
        </p:nvSpPr>
        <p:spPr/>
        <p:txBody>
          <a:bodyPr/>
          <a:lstStyle/>
          <a:p>
            <a:fld id="{02CEFE82-39F2-4F47-8A0C-D5AB3496FA5C}" type="slidenum">
              <a:rPr lang="de-DE" noProof="0" smtClean="0"/>
              <a:t>21</a:t>
            </a:fld>
            <a:endParaRPr lang="de-DE" noProof="0" dirty="0"/>
          </a:p>
        </p:txBody>
      </p:sp>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7865" y="4959737"/>
            <a:ext cx="3464377" cy="1556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98754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e-DE" dirty="0"/>
              <a:t>Best Practice Beispiele - </a:t>
            </a:r>
            <a:r>
              <a:rPr lang="de-DE" dirty="0" smtClean="0"/>
              <a:t>Nachfolge</a:t>
            </a:r>
            <a:endParaRPr lang="de-DE" dirty="0"/>
          </a:p>
        </p:txBody>
      </p:sp>
      <p:sp>
        <p:nvSpPr>
          <p:cNvPr id="8" name="Textplatzhalter 7"/>
          <p:cNvSpPr>
            <a:spLocks noGrp="1"/>
          </p:cNvSpPr>
          <p:nvPr>
            <p:ph type="body" sz="quarter" idx="13"/>
          </p:nvPr>
        </p:nvSpPr>
        <p:spPr/>
        <p:txBody>
          <a:bodyPr/>
          <a:lstStyle/>
          <a:p>
            <a:r>
              <a:rPr lang="de-DE" dirty="0"/>
              <a:t>Bauunternehmen Fribo Team GmbH - Rastede</a:t>
            </a:r>
          </a:p>
        </p:txBody>
      </p:sp>
      <p:sp>
        <p:nvSpPr>
          <p:cNvPr id="7" name="Inhaltsplatzhalter 6"/>
          <p:cNvSpPr>
            <a:spLocks noGrp="1"/>
          </p:cNvSpPr>
          <p:nvPr>
            <p:ph idx="1"/>
          </p:nvPr>
        </p:nvSpPr>
        <p:spPr>
          <a:xfrm>
            <a:off x="540000" y="1364188"/>
            <a:ext cx="11109600" cy="5166706"/>
          </a:xfrm>
        </p:spPr>
        <p:txBody>
          <a:bodyPr/>
          <a:lstStyle/>
          <a:p>
            <a:pPr>
              <a:lnSpc>
                <a:spcPct val="150000"/>
              </a:lnSpc>
            </a:pPr>
            <a:r>
              <a:rPr lang="de-DE" sz="2000" dirty="0" smtClean="0"/>
              <a:t>Besonderheiten:</a:t>
            </a:r>
          </a:p>
          <a:p>
            <a:pPr lvl="1">
              <a:lnSpc>
                <a:spcPct val="150000"/>
              </a:lnSpc>
            </a:pPr>
            <a:r>
              <a:rPr lang="de-DE" sz="1800" dirty="0"/>
              <a:t>Gründung der Fribo Mitarbeiter-Genossenschaft 2012</a:t>
            </a:r>
          </a:p>
          <a:p>
            <a:pPr lvl="1">
              <a:lnSpc>
                <a:spcPct val="150000"/>
              </a:lnSpc>
            </a:pPr>
            <a:r>
              <a:rPr lang="de-DE" sz="1800" dirty="0"/>
              <a:t>eG ist Hauptgesellschafter  der neu gegründeten Fribo Team GmbH </a:t>
            </a:r>
          </a:p>
          <a:p>
            <a:pPr lvl="1">
              <a:lnSpc>
                <a:spcPct val="150000"/>
              </a:lnSpc>
            </a:pPr>
            <a:r>
              <a:rPr lang="de-DE" sz="1800" dirty="0"/>
              <a:t>Maschinen, Werkzeug, Fuhrpark, Büros und Immobilie mietet die neue von der alten GmbH</a:t>
            </a:r>
          </a:p>
          <a:p>
            <a:pPr lvl="1">
              <a:lnSpc>
                <a:spcPct val="150000"/>
              </a:lnSpc>
            </a:pPr>
            <a:r>
              <a:rPr lang="de-DE" sz="1800" dirty="0"/>
              <a:t>Ehemaliger Eigentümer und Unternehmensgründer ist selbst Mitglied der Genossenschaft</a:t>
            </a:r>
          </a:p>
          <a:p>
            <a:pPr lvl="1">
              <a:lnSpc>
                <a:spcPct val="150000"/>
              </a:lnSpc>
            </a:pPr>
            <a:r>
              <a:rPr lang="de-DE" sz="1800" dirty="0"/>
              <a:t>Mitglieder der Genossenschaft können Mitarbeiter werden, welche schon mind. 10 Jahre im Unternehmen </a:t>
            </a:r>
            <a:r>
              <a:rPr lang="de-DE" sz="1800" dirty="0" smtClean="0"/>
              <a:t>sind</a:t>
            </a:r>
          </a:p>
          <a:p>
            <a:pPr lvl="1">
              <a:lnSpc>
                <a:spcPct val="150000"/>
              </a:lnSpc>
            </a:pPr>
            <a:r>
              <a:rPr lang="de-DE" sz="1800" dirty="0"/>
              <a:t>Unterstützung und Beratung durch Genossenschaftsverband Weser-Ems und die örtliche </a:t>
            </a:r>
            <a:r>
              <a:rPr lang="de-DE" sz="1800" dirty="0" smtClean="0"/>
              <a:t>Raiffeisenbank</a:t>
            </a:r>
            <a:endParaRPr lang="de-DE" sz="1800" dirty="0"/>
          </a:p>
          <a:p>
            <a:pPr>
              <a:lnSpc>
                <a:spcPct val="150000"/>
              </a:lnSpc>
            </a:pPr>
            <a:r>
              <a:rPr lang="de-DE" sz="2000" dirty="0" smtClean="0"/>
              <a:t>Verband</a:t>
            </a:r>
            <a:r>
              <a:rPr lang="de-DE" sz="2000" dirty="0"/>
              <a:t>: Genossenschaftsverband </a:t>
            </a:r>
            <a:r>
              <a:rPr lang="de-DE" sz="2000" dirty="0" smtClean="0"/>
              <a:t>Weser-Ems e.V.</a:t>
            </a:r>
            <a:endParaRPr lang="de-DE" sz="2000" dirty="0"/>
          </a:p>
        </p:txBody>
      </p:sp>
      <p:sp>
        <p:nvSpPr>
          <p:cNvPr id="5" name="Foliennummernplatzhalter 4"/>
          <p:cNvSpPr>
            <a:spLocks noGrp="1"/>
          </p:cNvSpPr>
          <p:nvPr>
            <p:ph type="sldNum" sz="quarter" idx="12"/>
          </p:nvPr>
        </p:nvSpPr>
        <p:spPr/>
        <p:txBody>
          <a:bodyPr/>
          <a:lstStyle/>
          <a:p>
            <a:fld id="{02CEFE82-39F2-4F47-8A0C-D5AB3496FA5C}" type="slidenum">
              <a:rPr lang="de-DE" noProof="0" smtClean="0"/>
              <a:t>22</a:t>
            </a:fld>
            <a:endParaRPr lang="de-DE" noProof="0" dirty="0"/>
          </a:p>
        </p:txBody>
      </p:sp>
    </p:spTree>
    <p:extLst>
      <p:ext uri="{BB962C8B-B14F-4D97-AF65-F5344CB8AC3E}">
        <p14:creationId xmlns:p14="http://schemas.microsoft.com/office/powerpoint/2010/main" val="3189807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e-DE" dirty="0"/>
              <a:t>Best Practice Beispiele - </a:t>
            </a:r>
            <a:r>
              <a:rPr lang="de-DE" dirty="0" smtClean="0"/>
              <a:t>Nachfolge</a:t>
            </a:r>
            <a:endParaRPr lang="de-DE" dirty="0"/>
          </a:p>
        </p:txBody>
      </p:sp>
      <p:sp>
        <p:nvSpPr>
          <p:cNvPr id="8" name="Textplatzhalter 7"/>
          <p:cNvSpPr>
            <a:spLocks noGrp="1"/>
          </p:cNvSpPr>
          <p:nvPr>
            <p:ph type="body" sz="quarter" idx="13"/>
          </p:nvPr>
        </p:nvSpPr>
        <p:spPr/>
        <p:txBody>
          <a:bodyPr/>
          <a:lstStyle/>
          <a:p>
            <a:r>
              <a:rPr lang="de-DE" dirty="0"/>
              <a:t>Zimmerei Grünspecht e.G. </a:t>
            </a:r>
            <a:r>
              <a:rPr lang="de-DE" dirty="0" smtClean="0"/>
              <a:t>- Freiburg</a:t>
            </a:r>
          </a:p>
          <a:p>
            <a:endParaRPr lang="de-DE" dirty="0"/>
          </a:p>
        </p:txBody>
      </p:sp>
      <p:sp>
        <p:nvSpPr>
          <p:cNvPr id="7" name="Inhaltsplatzhalter 6"/>
          <p:cNvSpPr>
            <a:spLocks noGrp="1"/>
          </p:cNvSpPr>
          <p:nvPr>
            <p:ph idx="1"/>
          </p:nvPr>
        </p:nvSpPr>
        <p:spPr>
          <a:xfrm>
            <a:off x="540000" y="1736575"/>
            <a:ext cx="11109600" cy="4298400"/>
          </a:xfrm>
        </p:spPr>
        <p:txBody>
          <a:bodyPr/>
          <a:lstStyle/>
          <a:p>
            <a:pPr>
              <a:lnSpc>
                <a:spcPct val="200000"/>
              </a:lnSpc>
            </a:pPr>
            <a:r>
              <a:rPr lang="de-DE" sz="2000" dirty="0" smtClean="0"/>
              <a:t>Gründung</a:t>
            </a:r>
            <a:r>
              <a:rPr lang="de-DE" sz="2000" dirty="0"/>
              <a:t>: </a:t>
            </a:r>
            <a:r>
              <a:rPr lang="de-DE" sz="2000" dirty="0" smtClean="0"/>
              <a:t>		1991</a:t>
            </a:r>
            <a:endParaRPr lang="de-DE" sz="2000" dirty="0"/>
          </a:p>
          <a:p>
            <a:pPr>
              <a:lnSpc>
                <a:spcPct val="200000"/>
              </a:lnSpc>
            </a:pPr>
            <a:r>
              <a:rPr lang="de-DE" sz="2000" dirty="0"/>
              <a:t>Mitarbeiter: </a:t>
            </a:r>
            <a:r>
              <a:rPr lang="de-DE" sz="2000" dirty="0" smtClean="0"/>
              <a:t>		38</a:t>
            </a:r>
            <a:endParaRPr lang="de-DE" sz="2000" dirty="0"/>
          </a:p>
          <a:p>
            <a:pPr>
              <a:lnSpc>
                <a:spcPct val="200000"/>
              </a:lnSpc>
            </a:pPr>
            <a:r>
              <a:rPr lang="de-DE" sz="2000" dirty="0" smtClean="0"/>
              <a:t>Geschäftsanteile:	</a:t>
            </a:r>
            <a:r>
              <a:rPr lang="de-DE" sz="2000" dirty="0"/>
              <a:t>500 Euro pro </a:t>
            </a:r>
            <a:r>
              <a:rPr lang="de-DE" sz="2000" dirty="0" smtClean="0"/>
              <a:t>Anteil</a:t>
            </a:r>
            <a:endParaRPr lang="de-DE" sz="2000" dirty="0"/>
          </a:p>
          <a:p>
            <a:pPr>
              <a:lnSpc>
                <a:spcPct val="200000"/>
              </a:lnSpc>
            </a:pPr>
            <a:r>
              <a:rPr lang="de-DE" sz="2000" dirty="0" smtClean="0"/>
              <a:t>Geschäftsidee:</a:t>
            </a:r>
            <a:r>
              <a:rPr lang="de-DE" sz="2000" dirty="0"/>
              <a:t>	Zimmerei</a:t>
            </a:r>
          </a:p>
          <a:p>
            <a:pPr marL="0" indent="0">
              <a:lnSpc>
                <a:spcPct val="200000"/>
              </a:lnSpc>
              <a:buNone/>
            </a:pPr>
            <a:endParaRPr lang="de-DE" sz="2000" dirty="0"/>
          </a:p>
          <a:p>
            <a:pPr marL="0" indent="0">
              <a:lnSpc>
                <a:spcPct val="200000"/>
              </a:lnSpc>
              <a:buNone/>
            </a:pPr>
            <a:endParaRPr lang="de-DE" sz="2000" dirty="0"/>
          </a:p>
          <a:p>
            <a:pPr marL="0" indent="0">
              <a:lnSpc>
                <a:spcPct val="200000"/>
              </a:lnSpc>
              <a:buNone/>
            </a:pPr>
            <a:endParaRPr lang="de-DE" sz="2000" dirty="0"/>
          </a:p>
          <a:p>
            <a:pPr marL="0" indent="0">
              <a:lnSpc>
                <a:spcPct val="200000"/>
              </a:lnSpc>
              <a:buNone/>
            </a:pPr>
            <a:endParaRPr lang="de-DE" sz="2000" dirty="0" smtClean="0"/>
          </a:p>
          <a:p>
            <a:pPr marL="0" indent="0">
              <a:lnSpc>
                <a:spcPct val="200000"/>
              </a:lnSpc>
              <a:buNone/>
            </a:pPr>
            <a:endParaRPr lang="de-DE" sz="2000" dirty="0" smtClean="0"/>
          </a:p>
          <a:p>
            <a:pPr marL="0" indent="0">
              <a:lnSpc>
                <a:spcPct val="200000"/>
              </a:lnSpc>
              <a:buNone/>
            </a:pPr>
            <a:endParaRPr lang="de-DE" sz="2000" dirty="0" smtClean="0"/>
          </a:p>
        </p:txBody>
      </p:sp>
      <p:sp>
        <p:nvSpPr>
          <p:cNvPr id="5" name="Foliennummernplatzhalter 4"/>
          <p:cNvSpPr>
            <a:spLocks noGrp="1"/>
          </p:cNvSpPr>
          <p:nvPr>
            <p:ph type="sldNum" sz="quarter" idx="12"/>
          </p:nvPr>
        </p:nvSpPr>
        <p:spPr/>
        <p:txBody>
          <a:bodyPr/>
          <a:lstStyle/>
          <a:p>
            <a:fld id="{02CEFE82-39F2-4F47-8A0C-D5AB3496FA5C}" type="slidenum">
              <a:rPr lang="de-DE" noProof="0" smtClean="0"/>
              <a:t>23</a:t>
            </a:fld>
            <a:endParaRPr lang="de-DE" noProof="0" dirty="0"/>
          </a:p>
        </p:txBody>
      </p:sp>
      <p:pic>
        <p:nvPicPr>
          <p:cNvPr id="14" name="Picture 3" descr="D:\Users\P2951\Downloads\logo_ful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1248" y="4847220"/>
            <a:ext cx="4030980" cy="1668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8503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e-DE" dirty="0"/>
              <a:t>Best Practice Beispiele - </a:t>
            </a:r>
            <a:r>
              <a:rPr lang="de-DE" dirty="0" smtClean="0"/>
              <a:t>Nachfolge</a:t>
            </a:r>
            <a:endParaRPr lang="de-DE" dirty="0"/>
          </a:p>
        </p:txBody>
      </p:sp>
      <p:sp>
        <p:nvSpPr>
          <p:cNvPr id="8" name="Textplatzhalter 7"/>
          <p:cNvSpPr>
            <a:spLocks noGrp="1"/>
          </p:cNvSpPr>
          <p:nvPr>
            <p:ph type="body" sz="quarter" idx="13"/>
          </p:nvPr>
        </p:nvSpPr>
        <p:spPr/>
        <p:txBody>
          <a:bodyPr/>
          <a:lstStyle/>
          <a:p>
            <a:r>
              <a:rPr lang="de-DE" dirty="0"/>
              <a:t>Zimmerei Grünspecht e.G. - Freiburg</a:t>
            </a:r>
          </a:p>
        </p:txBody>
      </p:sp>
      <p:sp>
        <p:nvSpPr>
          <p:cNvPr id="7" name="Inhaltsplatzhalter 6"/>
          <p:cNvSpPr>
            <a:spLocks noGrp="1"/>
          </p:cNvSpPr>
          <p:nvPr>
            <p:ph idx="1"/>
          </p:nvPr>
        </p:nvSpPr>
        <p:spPr/>
        <p:txBody>
          <a:bodyPr/>
          <a:lstStyle/>
          <a:p>
            <a:pPr>
              <a:lnSpc>
                <a:spcPct val="200000"/>
              </a:lnSpc>
            </a:pPr>
            <a:r>
              <a:rPr lang="de-DE" sz="2000" dirty="0" smtClean="0"/>
              <a:t>Besonderheiten:</a:t>
            </a:r>
          </a:p>
          <a:p>
            <a:pPr lvl="1">
              <a:lnSpc>
                <a:spcPct val="200000"/>
              </a:lnSpc>
            </a:pPr>
            <a:r>
              <a:rPr lang="de-DE" sz="1800" dirty="0"/>
              <a:t>Umwandlung der GbR in eine Genossenschaft 1991</a:t>
            </a:r>
          </a:p>
          <a:p>
            <a:pPr lvl="1">
              <a:lnSpc>
                <a:spcPct val="200000"/>
              </a:lnSpc>
            </a:pPr>
            <a:r>
              <a:rPr lang="de-DE" sz="1800" dirty="0"/>
              <a:t>500 Euro pro Anteil, 5 Anteile muss ein Mitarbeiter zeichnen, um Genosse zu werden </a:t>
            </a:r>
          </a:p>
          <a:p>
            <a:pPr lvl="1">
              <a:lnSpc>
                <a:spcPct val="200000"/>
              </a:lnSpc>
            </a:pPr>
            <a:r>
              <a:rPr lang="de-DE" sz="1800" dirty="0"/>
              <a:t>Zimmerei Grünspecht fühlt sich der Ökologie, dem gesünderen Bauen und der Nachhaltigkeit verpflichtet </a:t>
            </a:r>
          </a:p>
          <a:p>
            <a:pPr>
              <a:lnSpc>
                <a:spcPct val="200000"/>
              </a:lnSpc>
            </a:pPr>
            <a:r>
              <a:rPr lang="de-DE" sz="2000" dirty="0" smtClean="0"/>
              <a:t>Verband</a:t>
            </a:r>
            <a:r>
              <a:rPr lang="de-DE" sz="2000" dirty="0"/>
              <a:t>: Prüfungsverband der kleinen und mittelständischen Genossenschaften e.V</a:t>
            </a:r>
            <a:r>
              <a:rPr lang="de-DE" sz="2000" dirty="0" smtClean="0"/>
              <a:t>., Berlin</a:t>
            </a:r>
          </a:p>
          <a:p>
            <a:pPr marL="0" indent="0">
              <a:lnSpc>
                <a:spcPct val="200000"/>
              </a:lnSpc>
              <a:buNone/>
            </a:pPr>
            <a:endParaRPr lang="de-DE" sz="2000" dirty="0" smtClean="0"/>
          </a:p>
        </p:txBody>
      </p:sp>
      <p:sp>
        <p:nvSpPr>
          <p:cNvPr id="5" name="Foliennummernplatzhalter 4"/>
          <p:cNvSpPr>
            <a:spLocks noGrp="1"/>
          </p:cNvSpPr>
          <p:nvPr>
            <p:ph type="sldNum" sz="quarter" idx="12"/>
          </p:nvPr>
        </p:nvSpPr>
        <p:spPr/>
        <p:txBody>
          <a:bodyPr/>
          <a:lstStyle/>
          <a:p>
            <a:fld id="{02CEFE82-39F2-4F47-8A0C-D5AB3496FA5C}" type="slidenum">
              <a:rPr lang="de-DE" noProof="0" smtClean="0"/>
              <a:t>24</a:t>
            </a:fld>
            <a:endParaRPr lang="de-DE" noProof="0" dirty="0"/>
          </a:p>
        </p:txBody>
      </p:sp>
    </p:spTree>
    <p:extLst>
      <p:ext uri="{BB962C8B-B14F-4D97-AF65-F5344CB8AC3E}">
        <p14:creationId xmlns:p14="http://schemas.microsoft.com/office/powerpoint/2010/main" val="3701194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Inhalt"/>
          <p:cNvSpPr>
            <a:spLocks noGrp="1"/>
          </p:cNvSpPr>
          <p:nvPr>
            <p:ph sz="half" idx="15"/>
          </p:nvPr>
        </p:nvSpPr>
        <p:spPr bwMode="gray">
          <a:xfrm>
            <a:off x="0" y="1511850"/>
            <a:ext cx="12188824" cy="4298400"/>
          </a:xfrm>
          <a:solidFill>
            <a:schemeClr val="tx2"/>
          </a:solidFill>
        </p:spPr>
        <p:txBody>
          <a:bodyPr/>
          <a:lstStyle/>
          <a:p>
            <a:r>
              <a:rPr lang="de-DE" b="1" dirty="0" smtClean="0"/>
              <a:t>Schlussfolgerungen</a:t>
            </a:r>
            <a:endParaRPr lang="de-DE" b="1" dirty="0"/>
          </a:p>
        </p:txBody>
      </p:sp>
      <p:sp>
        <p:nvSpPr>
          <p:cNvPr id="29" name="Nr."/>
          <p:cNvSpPr>
            <a:spLocks noGrp="1"/>
          </p:cNvSpPr>
          <p:nvPr>
            <p:ph type="body" sz="quarter" idx="33"/>
          </p:nvPr>
        </p:nvSpPr>
        <p:spPr bwMode="gray"/>
        <p:txBody>
          <a:bodyPr/>
          <a:lstStyle/>
          <a:p>
            <a:pPr marL="0" indent="0" algn="r">
              <a:buNone/>
            </a:pPr>
            <a:r>
              <a:rPr lang="de-DE" dirty="0" smtClean="0"/>
              <a:t>04</a:t>
            </a:r>
            <a:endParaRPr lang="de-DE" dirty="0"/>
          </a:p>
        </p:txBody>
      </p:sp>
      <p:sp>
        <p:nvSpPr>
          <p:cNvPr id="23" name="Dekorlinie"/>
          <p:cNvSpPr>
            <a:spLocks noGrp="1"/>
          </p:cNvSpPr>
          <p:nvPr>
            <p:ph sz="half" idx="10"/>
          </p:nvPr>
        </p:nvSpPr>
        <p:spPr bwMode="gray"/>
        <p:txBody>
          <a:bodyPr/>
          <a:lstStyle/>
          <a:p>
            <a:r>
              <a:rPr lang="de-DE" dirty="0" smtClean="0"/>
              <a:t> </a:t>
            </a:r>
            <a:endParaRPr lang="de-DE" dirty="0"/>
          </a:p>
        </p:txBody>
      </p:sp>
      <p:sp>
        <p:nvSpPr>
          <p:cNvPr id="7" name="Foliennummer"/>
          <p:cNvSpPr>
            <a:spLocks noGrp="1"/>
          </p:cNvSpPr>
          <p:nvPr>
            <p:ph type="sldNum" sz="quarter" idx="12"/>
          </p:nvPr>
        </p:nvSpPr>
        <p:spPr bwMode="gray"/>
        <p:txBody>
          <a:bodyPr/>
          <a:lstStyle/>
          <a:p>
            <a:fld id="{02CEFE82-39F2-4F47-8A0C-D5AB3496FA5C}" type="slidenum">
              <a:rPr lang="de-DE" noProof="0" smtClean="0"/>
              <a:pPr/>
              <a:t>25</a:t>
            </a:fld>
            <a:endParaRPr lang="de-DE" noProof="0" dirty="0"/>
          </a:p>
        </p:txBody>
      </p:sp>
    </p:spTree>
    <p:extLst>
      <p:ext uri="{BB962C8B-B14F-4D97-AF65-F5344CB8AC3E}">
        <p14:creationId xmlns:p14="http://schemas.microsoft.com/office/powerpoint/2010/main" val="4248673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e-DE" dirty="0" smtClean="0"/>
              <a:t>Schlussfolgerungen</a:t>
            </a:r>
            <a:endParaRPr lang="de-DE" dirty="0"/>
          </a:p>
        </p:txBody>
      </p:sp>
      <p:sp>
        <p:nvSpPr>
          <p:cNvPr id="8" name="Textplatzhalter 7"/>
          <p:cNvSpPr>
            <a:spLocks noGrp="1"/>
          </p:cNvSpPr>
          <p:nvPr>
            <p:ph type="body" sz="quarter" idx="13"/>
          </p:nvPr>
        </p:nvSpPr>
        <p:spPr/>
        <p:txBody>
          <a:bodyPr/>
          <a:lstStyle/>
          <a:p>
            <a:r>
              <a:rPr lang="de-DE" dirty="0" smtClean="0"/>
              <a:t>Gründungshemmnisse</a:t>
            </a:r>
            <a:endParaRPr lang="de-DE" dirty="0"/>
          </a:p>
        </p:txBody>
      </p:sp>
      <p:sp>
        <p:nvSpPr>
          <p:cNvPr id="7" name="Inhaltsplatzhalter 6"/>
          <p:cNvSpPr>
            <a:spLocks noGrp="1"/>
          </p:cNvSpPr>
          <p:nvPr>
            <p:ph idx="1"/>
          </p:nvPr>
        </p:nvSpPr>
        <p:spPr/>
        <p:txBody>
          <a:bodyPr/>
          <a:lstStyle/>
          <a:p>
            <a:pPr>
              <a:lnSpc>
                <a:spcPct val="200000"/>
              </a:lnSpc>
            </a:pPr>
            <a:r>
              <a:rPr lang="de-DE" dirty="0" smtClean="0"/>
              <a:t>Kenntnis- und Imageproblem</a:t>
            </a:r>
          </a:p>
          <a:p>
            <a:pPr>
              <a:lnSpc>
                <a:spcPct val="200000"/>
              </a:lnSpc>
            </a:pPr>
            <a:r>
              <a:rPr lang="de-DE" dirty="0" smtClean="0"/>
              <a:t>Geringe Berücksichtigung bei Rechtsformwahlberatern</a:t>
            </a:r>
          </a:p>
          <a:p>
            <a:pPr>
              <a:lnSpc>
                <a:spcPct val="200000"/>
              </a:lnSpc>
            </a:pPr>
            <a:r>
              <a:rPr lang="de-DE" dirty="0" smtClean="0"/>
              <a:t>(Zeit-) aufwendiger Gründungsprozess</a:t>
            </a:r>
            <a:endParaRPr lang="de-DE" b="1" dirty="0" smtClean="0">
              <a:solidFill>
                <a:srgbClr val="5A5A5A"/>
              </a:solidFill>
            </a:endParaRPr>
          </a:p>
          <a:p>
            <a:pPr marL="0" indent="0">
              <a:lnSpc>
                <a:spcPct val="200000"/>
              </a:lnSpc>
              <a:buNone/>
            </a:pPr>
            <a:r>
              <a:rPr lang="de-DE" b="1" dirty="0" smtClean="0">
                <a:solidFill>
                  <a:srgbClr val="5A5A5A"/>
                </a:solidFill>
              </a:rPr>
              <a:t>	Chance der Überführung in eine </a:t>
            </a:r>
            <a:br>
              <a:rPr lang="de-DE" b="1" dirty="0" smtClean="0">
                <a:solidFill>
                  <a:srgbClr val="5A5A5A"/>
                </a:solidFill>
              </a:rPr>
            </a:br>
            <a:r>
              <a:rPr lang="de-DE" b="1" dirty="0" smtClean="0">
                <a:solidFill>
                  <a:srgbClr val="5A5A5A"/>
                </a:solidFill>
              </a:rPr>
              <a:t>	Genossenschaft bekannt machen und nutzen.</a:t>
            </a:r>
            <a:endParaRPr lang="de-DE" b="1" dirty="0">
              <a:solidFill>
                <a:srgbClr val="5A5A5A"/>
              </a:solidFill>
            </a:endParaRPr>
          </a:p>
          <a:p>
            <a:pPr marL="0" indent="0">
              <a:lnSpc>
                <a:spcPct val="200000"/>
              </a:lnSpc>
              <a:buNone/>
            </a:pPr>
            <a:endParaRPr lang="de-DE" dirty="0"/>
          </a:p>
          <a:p>
            <a:pPr marL="0" lvl="0" indent="0">
              <a:lnSpc>
                <a:spcPct val="200000"/>
              </a:lnSpc>
              <a:buClr>
                <a:srgbClr val="FF6600"/>
              </a:buClr>
              <a:buNone/>
            </a:pPr>
            <a:endParaRPr lang="de-DE" b="1" dirty="0" smtClean="0">
              <a:solidFill>
                <a:srgbClr val="5A5A5A"/>
              </a:solidFill>
            </a:endParaRPr>
          </a:p>
          <a:p>
            <a:pPr marL="0" lvl="0" indent="0">
              <a:lnSpc>
                <a:spcPct val="200000"/>
              </a:lnSpc>
              <a:buClr>
                <a:srgbClr val="FF6600"/>
              </a:buClr>
              <a:buNone/>
            </a:pPr>
            <a:endParaRPr lang="de-DE" dirty="0" smtClean="0"/>
          </a:p>
        </p:txBody>
      </p:sp>
      <p:sp>
        <p:nvSpPr>
          <p:cNvPr id="5" name="Foliennummernplatzhalter 4"/>
          <p:cNvSpPr>
            <a:spLocks noGrp="1"/>
          </p:cNvSpPr>
          <p:nvPr>
            <p:ph type="sldNum" sz="quarter" idx="12"/>
          </p:nvPr>
        </p:nvSpPr>
        <p:spPr/>
        <p:txBody>
          <a:bodyPr/>
          <a:lstStyle/>
          <a:p>
            <a:fld id="{02CEFE82-39F2-4F47-8A0C-D5AB3496FA5C}" type="slidenum">
              <a:rPr lang="de-DE" noProof="0" smtClean="0"/>
              <a:t>26</a:t>
            </a:fld>
            <a:endParaRPr lang="de-DE" noProof="0" dirty="0"/>
          </a:p>
        </p:txBody>
      </p:sp>
      <p:pic>
        <p:nvPicPr>
          <p:cNvPr id="9" name="Grafik 8" descr="Nachfolge als Genossenschaft - Nachfolge per Genossenschaft bedeutet: Alle gehen ins Risiko."/>
          <p:cNvPicPr/>
          <p:nvPr/>
        </p:nvPicPr>
        <p:blipFill>
          <a:blip r:embed="rId2">
            <a:extLst>
              <a:ext uri="{28A0092B-C50C-407E-A947-70E740481C1C}">
                <a14:useLocalDpi xmlns:a14="http://schemas.microsoft.com/office/drawing/2010/main" val="0"/>
              </a:ext>
            </a:extLst>
          </a:blip>
          <a:srcRect/>
          <a:stretch>
            <a:fillRect/>
          </a:stretch>
        </p:blipFill>
        <p:spPr bwMode="auto">
          <a:xfrm>
            <a:off x="6594960" y="2505726"/>
            <a:ext cx="4906568" cy="3304674"/>
          </a:xfrm>
          <a:prstGeom prst="rect">
            <a:avLst/>
          </a:prstGeom>
          <a:noFill/>
          <a:ln>
            <a:noFill/>
          </a:ln>
        </p:spPr>
      </p:pic>
      <p:sp>
        <p:nvSpPr>
          <p:cNvPr id="11" name="Pfeil nach rechts 10"/>
          <p:cNvSpPr/>
          <p:nvPr/>
        </p:nvSpPr>
        <p:spPr>
          <a:xfrm>
            <a:off x="900229" y="3747247"/>
            <a:ext cx="386080" cy="266266"/>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smtClean="0"/>
          </a:p>
        </p:txBody>
      </p:sp>
    </p:spTree>
    <p:extLst>
      <p:ext uri="{BB962C8B-B14F-4D97-AF65-F5344CB8AC3E}">
        <p14:creationId xmlns:p14="http://schemas.microsoft.com/office/powerpoint/2010/main" val="3876756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p:cNvSpPr>
            <a:spLocks noGrp="1"/>
          </p:cNvSpPr>
          <p:nvPr>
            <p:ph idx="1"/>
          </p:nvPr>
        </p:nvSpPr>
        <p:spPr>
          <a:xfrm>
            <a:off x="539999" y="1512000"/>
            <a:ext cx="7925907" cy="2638895"/>
          </a:xfrm>
        </p:spPr>
        <p:txBody>
          <a:bodyPr/>
          <a:lstStyle/>
          <a:p>
            <a:pPr>
              <a:spcAft>
                <a:spcPts val="0"/>
              </a:spcAft>
            </a:pPr>
            <a:r>
              <a:rPr lang="de-DE" dirty="0" smtClean="0"/>
              <a:t>Vereinbarung eines vergleichsweise geringen einmaligen Kaufpreises, durch Kombination mit </a:t>
            </a:r>
            <a:r>
              <a:rPr lang="de-DE" dirty="0"/>
              <a:t>einer zeitlich definierten Teilhabe des bisherigen Eigners am </a:t>
            </a:r>
            <a:r>
              <a:rPr lang="de-DE" dirty="0" smtClean="0"/>
              <a:t>Umsatz </a:t>
            </a:r>
            <a:r>
              <a:rPr lang="de-DE" dirty="0"/>
              <a:t>des </a:t>
            </a:r>
            <a:r>
              <a:rPr lang="de-DE" dirty="0" smtClean="0"/>
              <a:t>Unternehmens.</a:t>
            </a:r>
          </a:p>
          <a:p>
            <a:pPr>
              <a:spcAft>
                <a:spcPts val="0"/>
              </a:spcAft>
            </a:pPr>
            <a:endParaRPr lang="de-DE" dirty="0"/>
          </a:p>
          <a:p>
            <a:pPr>
              <a:spcAft>
                <a:spcPts val="0"/>
              </a:spcAft>
            </a:pPr>
            <a:r>
              <a:rPr lang="de-DE" dirty="0" smtClean="0"/>
              <a:t>Möglichkeit </a:t>
            </a:r>
            <a:r>
              <a:rPr lang="de-DE" dirty="0"/>
              <a:t>eines langsameren Rückzugs für den </a:t>
            </a:r>
            <a:r>
              <a:rPr lang="de-DE" dirty="0" smtClean="0"/>
              <a:t>ausscheidenden </a:t>
            </a:r>
            <a:r>
              <a:rPr lang="de-DE" dirty="0"/>
              <a:t>Unternehmer, bspw. als Mitglied des Aufsichtsrats </a:t>
            </a:r>
            <a:r>
              <a:rPr lang="de-DE" dirty="0" smtClean="0"/>
              <a:t>der </a:t>
            </a:r>
            <a:r>
              <a:rPr lang="de-DE" dirty="0"/>
              <a:t>Genossenschaft. </a:t>
            </a:r>
            <a:endParaRPr lang="de-DE" dirty="0" smtClean="0"/>
          </a:p>
          <a:p>
            <a:pPr marL="0" indent="0">
              <a:spcAft>
                <a:spcPts val="0"/>
              </a:spcAft>
              <a:buNone/>
            </a:pPr>
            <a:endParaRPr lang="de-DE" dirty="0" smtClean="0"/>
          </a:p>
          <a:p>
            <a:pPr>
              <a:spcAft>
                <a:spcPts val="0"/>
              </a:spcAft>
            </a:pPr>
            <a:endParaRPr lang="de-DE" b="1" dirty="0"/>
          </a:p>
          <a:p>
            <a:pPr marL="0" indent="0">
              <a:spcAft>
                <a:spcPts val="0"/>
              </a:spcAft>
              <a:buNone/>
            </a:pPr>
            <a:r>
              <a:rPr lang="de-DE" dirty="0" smtClean="0"/>
              <a:t>                                                              </a:t>
            </a:r>
            <a:endParaRPr lang="de-DE" dirty="0"/>
          </a:p>
        </p:txBody>
      </p:sp>
      <p:pic>
        <p:nvPicPr>
          <p:cNvPr id="10" name="Picture 4" descr="Bildergebnis für basel III">
            <a:extLst>
              <a:ext uri="{FF2B5EF4-FFF2-40B4-BE49-F238E27FC236}">
                <a16:creationId xmlns:a16="http://schemas.microsoft.com/office/drawing/2014/main" id="{8D7F872F-7CA8-47D5-8664-AE4119B07A48}"/>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3162"/>
          <a:stretch/>
        </p:blipFill>
        <p:spPr bwMode="auto">
          <a:xfrm>
            <a:off x="8054333" y="1566188"/>
            <a:ext cx="3299123" cy="1528332"/>
          </a:xfrm>
          <a:prstGeom prst="rect">
            <a:avLst/>
          </a:prstGeom>
          <a:noFill/>
          <a:extLst>
            <a:ext uri="{909E8E84-426E-40DD-AFC4-6F175D3DCCD1}">
              <a14:hiddenFill xmlns:a14="http://schemas.microsoft.com/office/drawing/2010/main">
                <a:solidFill>
                  <a:srgbClr val="FFFFFF"/>
                </a:solidFill>
              </a14:hiddenFill>
            </a:ext>
          </a:extLst>
        </p:spPr>
      </p:pic>
      <p:sp>
        <p:nvSpPr>
          <p:cNvPr id="6" name="Titel 5"/>
          <p:cNvSpPr>
            <a:spLocks noGrp="1"/>
          </p:cNvSpPr>
          <p:nvPr>
            <p:ph type="title"/>
          </p:nvPr>
        </p:nvSpPr>
        <p:spPr/>
        <p:txBody>
          <a:bodyPr/>
          <a:lstStyle/>
          <a:p>
            <a:r>
              <a:rPr lang="de-DE" dirty="0" smtClean="0"/>
              <a:t>Schlussfolgerungen</a:t>
            </a:r>
            <a:endParaRPr lang="de-DE" dirty="0"/>
          </a:p>
        </p:txBody>
      </p:sp>
      <p:sp>
        <p:nvSpPr>
          <p:cNvPr id="8" name="Textplatzhalter 7"/>
          <p:cNvSpPr>
            <a:spLocks noGrp="1"/>
          </p:cNvSpPr>
          <p:nvPr>
            <p:ph type="body" sz="quarter" idx="13"/>
          </p:nvPr>
        </p:nvSpPr>
        <p:spPr/>
        <p:txBody>
          <a:bodyPr/>
          <a:lstStyle/>
          <a:p>
            <a:r>
              <a:rPr lang="de-DE" dirty="0" smtClean="0"/>
              <a:t>Vorzüge / Chancen </a:t>
            </a:r>
            <a:endParaRPr lang="de-DE" dirty="0"/>
          </a:p>
        </p:txBody>
      </p:sp>
      <p:sp>
        <p:nvSpPr>
          <p:cNvPr id="5" name="Foliennummernplatzhalter 4"/>
          <p:cNvSpPr>
            <a:spLocks noGrp="1"/>
          </p:cNvSpPr>
          <p:nvPr>
            <p:ph type="sldNum" sz="quarter" idx="12"/>
          </p:nvPr>
        </p:nvSpPr>
        <p:spPr/>
        <p:txBody>
          <a:bodyPr/>
          <a:lstStyle/>
          <a:p>
            <a:fld id="{02CEFE82-39F2-4F47-8A0C-D5AB3496FA5C}" type="slidenum">
              <a:rPr lang="de-DE" noProof="0" smtClean="0"/>
              <a:t>27</a:t>
            </a:fld>
            <a:endParaRPr lang="de-DE" noProof="0" dirty="0"/>
          </a:p>
        </p:txBody>
      </p:sp>
      <p:pic>
        <p:nvPicPr>
          <p:cNvPr id="14" name="Bild"/>
          <p:cNvPicPr>
            <a:picLocks noChangeAspect="1"/>
          </p:cNvPicPr>
          <p:nvPr/>
        </p:nvPicPr>
        <p:blipFill>
          <a:blip r:embed="rId3">
            <a:extLst>
              <a:ext uri="{28A0092B-C50C-407E-A947-70E740481C1C}">
                <a14:useLocalDpi xmlns:a14="http://schemas.microsoft.com/office/drawing/2010/main" val="0"/>
              </a:ext>
            </a:extLst>
          </a:blip>
          <a:srcRect l="10356" r="10356"/>
          <a:stretch>
            <a:fillRect/>
          </a:stretch>
        </p:blipFill>
        <p:spPr bwMode="gray">
          <a:xfrm>
            <a:off x="1612232" y="3695503"/>
            <a:ext cx="2418347" cy="2524985"/>
          </a:xfrm>
          <a:prstGeom prst="rect">
            <a:avLst/>
          </a:prstGeom>
        </p:spPr>
      </p:pic>
      <p:sp>
        <p:nvSpPr>
          <p:cNvPr id="3" name="Textfeld 2"/>
          <p:cNvSpPr txBox="1"/>
          <p:nvPr/>
        </p:nvSpPr>
        <p:spPr>
          <a:xfrm>
            <a:off x="4297166" y="4320321"/>
            <a:ext cx="7056290" cy="1275348"/>
          </a:xfrm>
          <a:prstGeom prst="rect">
            <a:avLst/>
          </a:prstGeom>
          <a:solidFill>
            <a:schemeClr val="bg1"/>
          </a:solidFill>
        </p:spPr>
        <p:txBody>
          <a:bodyPr wrap="square" lIns="0" tIns="0" rIns="0" bIns="0" rtlCol="0">
            <a:noAutofit/>
          </a:bodyPr>
          <a:lstStyle/>
          <a:p>
            <a:pPr>
              <a:lnSpc>
                <a:spcPct val="90000"/>
              </a:lnSpc>
              <a:spcAft>
                <a:spcPts val="1000"/>
              </a:spcAft>
            </a:pPr>
            <a:r>
              <a:rPr lang="de-DE" dirty="0">
                <a:solidFill>
                  <a:srgbClr val="5A5A5A"/>
                </a:solidFill>
              </a:rPr>
              <a:t>Bisherige Mitarbeiter können gemeinsam die Nachfolge </a:t>
            </a:r>
            <a:r>
              <a:rPr lang="de-DE" dirty="0" smtClean="0">
                <a:solidFill>
                  <a:srgbClr val="5A5A5A"/>
                </a:solidFill>
              </a:rPr>
              <a:t>antreten ihre </a:t>
            </a:r>
            <a:r>
              <a:rPr lang="de-DE" dirty="0">
                <a:solidFill>
                  <a:srgbClr val="5A5A5A"/>
                </a:solidFill>
              </a:rPr>
              <a:t>finanziellen Möglichkeiten bündeln und ihre Arbeitsplätze </a:t>
            </a:r>
            <a:r>
              <a:rPr lang="de-DE" dirty="0" smtClean="0">
                <a:solidFill>
                  <a:srgbClr val="5A5A5A"/>
                </a:solidFill>
              </a:rPr>
              <a:t>erhalten </a:t>
            </a:r>
            <a:r>
              <a:rPr lang="de-DE" dirty="0">
                <a:solidFill>
                  <a:srgbClr val="5A5A5A"/>
                </a:solidFill>
              </a:rPr>
              <a:t>– nach dem genossenschaftlichen Motto „Was den </a:t>
            </a:r>
            <a:r>
              <a:rPr lang="de-DE" dirty="0" smtClean="0">
                <a:solidFill>
                  <a:srgbClr val="5A5A5A"/>
                </a:solidFill>
              </a:rPr>
              <a:t>Einzelnen </a:t>
            </a:r>
            <a:r>
              <a:rPr lang="de-DE" dirty="0">
                <a:solidFill>
                  <a:srgbClr val="5A5A5A"/>
                </a:solidFill>
              </a:rPr>
              <a:t>nicht möglich ist, das vermögen viele“.</a:t>
            </a:r>
          </a:p>
          <a:p>
            <a:pPr>
              <a:lnSpc>
                <a:spcPct val="90000"/>
              </a:lnSpc>
              <a:spcAft>
                <a:spcPts val="1000"/>
              </a:spcAft>
            </a:pPr>
            <a:r>
              <a:rPr lang="de-DE" dirty="0">
                <a:solidFill>
                  <a:srgbClr val="5A5A5A"/>
                </a:solidFill>
              </a:rPr>
              <a:t/>
            </a:r>
            <a:br>
              <a:rPr lang="de-DE" dirty="0">
                <a:solidFill>
                  <a:srgbClr val="5A5A5A"/>
                </a:solidFill>
              </a:rPr>
            </a:br>
            <a:r>
              <a:rPr lang="de-DE" dirty="0">
                <a:solidFill>
                  <a:srgbClr val="5A5A5A"/>
                </a:solidFill>
              </a:rPr>
              <a:t>          					</a:t>
            </a:r>
          </a:p>
        </p:txBody>
      </p:sp>
    </p:spTree>
    <p:extLst>
      <p:ext uri="{BB962C8B-B14F-4D97-AF65-F5344CB8AC3E}">
        <p14:creationId xmlns:p14="http://schemas.microsoft.com/office/powerpoint/2010/main" val="4210407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 calcmode="lin" valueType="num">
                                      <p:cBhvr additive="base">
                                        <p:cTn id="13" dur="500" fill="hold"/>
                                        <p:tgtEl>
                                          <p:spTgt spid="7">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
                                            <p:txEl>
                                              <p:pRg st="2" end="2"/>
                                            </p:txEl>
                                          </p:spTgt>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0-#ppt_w/2"/>
                                          </p:val>
                                        </p:tav>
                                        <p:tav tm="100000">
                                          <p:val>
                                            <p:strVal val="#ppt_x"/>
                                          </p:val>
                                        </p:tav>
                                      </p:tavLst>
                                    </p:anim>
                                    <p:anim calcmode="lin" valueType="num">
                                      <p:cBhvr additive="base">
                                        <p:cTn id="1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0-#ppt_w/2"/>
                                          </p:val>
                                        </p:tav>
                                        <p:tav tm="100000">
                                          <p:val>
                                            <p:strVal val="#ppt_x"/>
                                          </p:val>
                                        </p:tav>
                                      </p:tavLst>
                                    </p:anim>
                                    <p:anim calcmode="lin" valueType="num">
                                      <p:cBhvr additive="base">
                                        <p:cTn id="24" dur="500" fill="hold"/>
                                        <p:tgtEl>
                                          <p:spTgt spid="3"/>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0-#ppt_w/2"/>
                                          </p:val>
                                        </p:tav>
                                        <p:tav tm="100000">
                                          <p:val>
                                            <p:strVal val="#ppt_x"/>
                                          </p:val>
                                        </p:tav>
                                      </p:tavLst>
                                    </p:anim>
                                    <p:anim calcmode="lin" valueType="num">
                                      <p:cBhvr additive="base">
                                        <p:cTn id="2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Inhaltsplatzhalter 15"/>
          <p:cNvSpPr>
            <a:spLocks noGrp="1"/>
          </p:cNvSpPr>
          <p:nvPr>
            <p:ph sz="half" idx="15"/>
          </p:nvPr>
        </p:nvSpPr>
        <p:spPr/>
        <p:txBody>
          <a:bodyPr/>
          <a:lstStyle/>
          <a:p>
            <a:r>
              <a:rPr lang="de-DE" b="1" dirty="0" smtClean="0"/>
              <a:t>Kontakt</a:t>
            </a:r>
            <a:endParaRPr lang="de-DE" b="1" dirty="0"/>
          </a:p>
        </p:txBody>
      </p:sp>
      <p:sp>
        <p:nvSpPr>
          <p:cNvPr id="17" name="Textplatzhalter 16"/>
          <p:cNvSpPr>
            <a:spLocks noGrp="1"/>
          </p:cNvSpPr>
          <p:nvPr>
            <p:ph type="body" sz="quarter" idx="33"/>
          </p:nvPr>
        </p:nvSpPr>
        <p:spPr/>
        <p:txBody>
          <a:bodyPr/>
          <a:lstStyle/>
          <a:p>
            <a:r>
              <a:rPr lang="de-DE" dirty="0" smtClean="0"/>
              <a:t>05</a:t>
            </a:r>
            <a:endParaRPr lang="de-DE" dirty="0"/>
          </a:p>
        </p:txBody>
      </p:sp>
      <p:sp>
        <p:nvSpPr>
          <p:cNvPr id="15" name="Textplatzhalter 14"/>
          <p:cNvSpPr>
            <a:spLocks noGrp="1"/>
          </p:cNvSpPr>
          <p:nvPr>
            <p:ph type="body" sz="quarter" idx="10"/>
          </p:nvPr>
        </p:nvSpPr>
        <p:spPr/>
        <p:txBody>
          <a:bodyPr/>
          <a:lstStyle/>
          <a:p>
            <a:endParaRPr lang="de-DE"/>
          </a:p>
        </p:txBody>
      </p:sp>
      <p:sp>
        <p:nvSpPr>
          <p:cNvPr id="6" name="Foliennummernplatzhalter 5"/>
          <p:cNvSpPr>
            <a:spLocks noGrp="1"/>
          </p:cNvSpPr>
          <p:nvPr>
            <p:ph type="sldNum" sz="quarter" idx="4294967295"/>
          </p:nvPr>
        </p:nvSpPr>
        <p:spPr>
          <a:xfrm>
            <a:off x="11895138" y="6219825"/>
            <a:ext cx="295275" cy="296863"/>
          </a:xfrm>
        </p:spPr>
        <p:txBody>
          <a:bodyPr/>
          <a:lstStyle/>
          <a:p>
            <a:fld id="{02CEFE82-39F2-4F47-8A0C-D5AB3496FA5C}" type="slidenum">
              <a:rPr lang="de-DE" smtClean="0"/>
              <a:pPr/>
              <a:t>28</a:t>
            </a:fld>
            <a:endParaRPr lang="de-DE" dirty="0"/>
          </a:p>
        </p:txBody>
      </p:sp>
    </p:spTree>
    <p:extLst>
      <p:ext uri="{BB962C8B-B14F-4D97-AF65-F5344CB8AC3E}">
        <p14:creationId xmlns:p14="http://schemas.microsoft.com/office/powerpoint/2010/main" val="139862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el"/>
          <p:cNvSpPr>
            <a:spLocks noGrp="1"/>
          </p:cNvSpPr>
          <p:nvPr>
            <p:ph type="title"/>
          </p:nvPr>
        </p:nvSpPr>
        <p:spPr bwMode="gray"/>
        <p:txBody>
          <a:bodyPr/>
          <a:lstStyle/>
          <a:p>
            <a:r>
              <a:rPr lang="de-DE" dirty="0"/>
              <a:t>Kontakt</a:t>
            </a:r>
          </a:p>
        </p:txBody>
      </p:sp>
      <p:sp>
        <p:nvSpPr>
          <p:cNvPr id="2" name="Text 1"/>
          <p:cNvSpPr>
            <a:spLocks noGrp="1"/>
          </p:cNvSpPr>
          <p:nvPr>
            <p:ph type="body" sz="quarter" idx="41"/>
          </p:nvPr>
        </p:nvSpPr>
        <p:spPr bwMode="gray">
          <a:xfrm>
            <a:off x="540000" y="4841850"/>
            <a:ext cx="2671200" cy="1080000"/>
          </a:xfrm>
        </p:spPr>
        <p:txBody>
          <a:bodyPr/>
          <a:lstStyle/>
          <a:p>
            <a:r>
              <a:rPr lang="de-DE" sz="1600" b="1" dirty="0" smtClean="0"/>
              <a:t>Anja Roth</a:t>
            </a:r>
            <a:endParaRPr lang="de-DE" sz="1600" b="1" dirty="0"/>
          </a:p>
          <a:p>
            <a:r>
              <a:rPr lang="de-DE" sz="1100" dirty="0" smtClean="0"/>
              <a:t>Bereichsleiterin</a:t>
            </a:r>
            <a:br>
              <a:rPr lang="de-DE" sz="1100" dirty="0" smtClean="0"/>
            </a:br>
            <a:r>
              <a:rPr lang="de-DE" sz="1100" dirty="0" smtClean="0"/>
              <a:t>Interessenvertretung</a:t>
            </a:r>
            <a:endParaRPr lang="de-DE" sz="1100" dirty="0"/>
          </a:p>
          <a:p>
            <a:endParaRPr lang="de-DE" sz="1100" dirty="0"/>
          </a:p>
        </p:txBody>
      </p:sp>
      <p:sp>
        <p:nvSpPr>
          <p:cNvPr id="11" name="Inhalt 1"/>
          <p:cNvSpPr>
            <a:spLocks noGrp="1"/>
          </p:cNvSpPr>
          <p:nvPr>
            <p:ph sz="half" idx="29"/>
          </p:nvPr>
        </p:nvSpPr>
        <p:spPr bwMode="gray">
          <a:xfrm>
            <a:off x="3352800" y="1872000"/>
            <a:ext cx="2671200" cy="968400"/>
          </a:xfrm>
        </p:spPr>
        <p:txBody>
          <a:bodyPr/>
          <a:lstStyle/>
          <a:p>
            <a:r>
              <a:rPr lang="de-DE" dirty="0"/>
              <a:t>Baden-Württembergischer Genossenschaftsverband e.V.</a:t>
            </a:r>
            <a:br>
              <a:rPr lang="de-DE" dirty="0"/>
            </a:br>
            <a:r>
              <a:rPr lang="de-DE" dirty="0"/>
              <a:t>Heilbronner Straße </a:t>
            </a:r>
            <a:r>
              <a:rPr lang="de-DE" dirty="0" smtClean="0"/>
              <a:t>41</a:t>
            </a:r>
            <a:r>
              <a:rPr lang="de-DE" dirty="0"/>
              <a:t/>
            </a:r>
            <a:br>
              <a:rPr lang="de-DE" dirty="0"/>
            </a:br>
            <a:r>
              <a:rPr lang="de-DE" dirty="0"/>
              <a:t>70191 Stuttgart</a:t>
            </a:r>
          </a:p>
        </p:txBody>
      </p:sp>
      <p:sp>
        <p:nvSpPr>
          <p:cNvPr id="109" name="Inhalt 2"/>
          <p:cNvSpPr>
            <a:spLocks noGrp="1"/>
          </p:cNvSpPr>
          <p:nvPr>
            <p:ph sz="half" idx="31"/>
          </p:nvPr>
        </p:nvSpPr>
        <p:spPr bwMode="gray"/>
        <p:txBody>
          <a:bodyPr/>
          <a:lstStyle/>
          <a:p>
            <a:r>
              <a:rPr lang="de-DE" dirty="0"/>
              <a:t>0711 222 13-27 25 </a:t>
            </a:r>
          </a:p>
        </p:txBody>
      </p:sp>
      <p:sp>
        <p:nvSpPr>
          <p:cNvPr id="13" name="Inhalt 3"/>
          <p:cNvSpPr>
            <a:spLocks noGrp="1"/>
          </p:cNvSpPr>
          <p:nvPr>
            <p:ph sz="half" idx="33"/>
          </p:nvPr>
        </p:nvSpPr>
        <p:spPr bwMode="gray">
          <a:noFill/>
        </p:spPr>
        <p:txBody>
          <a:bodyPr vert="horz" lIns="504000" tIns="252000" rIns="252000" bIns="252000" rtlCol="0" anchor="ctr" anchorCtr="0">
            <a:noAutofit/>
          </a:bodyPr>
          <a:lstStyle/>
          <a:p>
            <a:r>
              <a:rPr lang="de-DE" u="sng" dirty="0" smtClean="0">
                <a:hlinkClick r:id="rId2"/>
              </a:rPr>
              <a:t>anja.roth@bwgv-info.de</a:t>
            </a:r>
            <a:endParaRPr lang="de-DE" dirty="0"/>
          </a:p>
        </p:txBody>
      </p:sp>
      <p:sp>
        <p:nvSpPr>
          <p:cNvPr id="99" name="Inhalt 4"/>
          <p:cNvSpPr>
            <a:spLocks noGrp="1"/>
          </p:cNvSpPr>
          <p:nvPr>
            <p:ph sz="half" idx="35"/>
          </p:nvPr>
        </p:nvSpPr>
        <p:spPr bwMode="gray"/>
        <p:txBody>
          <a:bodyPr anchor="ctr" anchorCtr="0"/>
          <a:lstStyle/>
          <a:p>
            <a:pPr marL="0" lvl="1" indent="0">
              <a:buSzPct val="100000"/>
              <a:buNone/>
            </a:pPr>
            <a:r>
              <a:rPr lang="de-DE" sz="1200" dirty="0"/>
              <a:t>www.wir-leben-genossenschaft.de</a:t>
            </a:r>
          </a:p>
        </p:txBody>
      </p:sp>
      <p:sp>
        <p:nvSpPr>
          <p:cNvPr id="103" name="Icon - Weltkugel 1"/>
          <p:cNvSpPr>
            <a:spLocks noChangeAspect="1" noEditPoints="1"/>
          </p:cNvSpPr>
          <p:nvPr/>
        </p:nvSpPr>
        <p:spPr bwMode="gray">
          <a:xfrm>
            <a:off x="3351599" y="4337900"/>
            <a:ext cx="323998" cy="324000"/>
          </a:xfrm>
          <a:custGeom>
            <a:avLst/>
            <a:gdLst>
              <a:gd name="T0" fmla="*/ 0 w 240"/>
              <a:gd name="T1" fmla="*/ 120 h 240"/>
              <a:gd name="T2" fmla="*/ 240 w 240"/>
              <a:gd name="T3" fmla="*/ 120 h 240"/>
              <a:gd name="T4" fmla="*/ 209 w 240"/>
              <a:gd name="T5" fmla="*/ 188 h 240"/>
              <a:gd name="T6" fmla="*/ 184 w 240"/>
              <a:gd name="T7" fmla="*/ 124 h 240"/>
              <a:gd name="T8" fmla="*/ 209 w 240"/>
              <a:gd name="T9" fmla="*/ 188 h 240"/>
              <a:gd name="T10" fmla="*/ 56 w 240"/>
              <a:gd name="T11" fmla="*/ 124 h 240"/>
              <a:gd name="T12" fmla="*/ 31 w 240"/>
              <a:gd name="T13" fmla="*/ 188 h 240"/>
              <a:gd name="T14" fmla="*/ 31 w 240"/>
              <a:gd name="T15" fmla="*/ 52 h 240"/>
              <a:gd name="T16" fmla="*/ 56 w 240"/>
              <a:gd name="T17" fmla="*/ 116 h 240"/>
              <a:gd name="T18" fmla="*/ 31 w 240"/>
              <a:gd name="T19" fmla="*/ 52 h 240"/>
              <a:gd name="T20" fmla="*/ 170 w 240"/>
              <a:gd name="T21" fmla="*/ 70 h 240"/>
              <a:gd name="T22" fmla="*/ 124 w 240"/>
              <a:gd name="T23" fmla="*/ 116 h 240"/>
              <a:gd name="T24" fmla="*/ 124 w 240"/>
              <a:gd name="T25" fmla="*/ 69 h 240"/>
              <a:gd name="T26" fmla="*/ 168 w 240"/>
              <a:gd name="T27" fmla="*/ 63 h 240"/>
              <a:gd name="T28" fmla="*/ 116 w 240"/>
              <a:gd name="T29" fmla="*/ 8 h 240"/>
              <a:gd name="T30" fmla="*/ 72 w 240"/>
              <a:gd name="T31" fmla="*/ 63 h 240"/>
              <a:gd name="T32" fmla="*/ 116 w 240"/>
              <a:gd name="T33" fmla="*/ 77 h 240"/>
              <a:gd name="T34" fmla="*/ 64 w 240"/>
              <a:gd name="T35" fmla="*/ 116 h 240"/>
              <a:gd name="T36" fmla="*/ 116 w 240"/>
              <a:gd name="T37" fmla="*/ 77 h 240"/>
              <a:gd name="T38" fmla="*/ 116 w 240"/>
              <a:gd name="T39" fmla="*/ 124 h 240"/>
              <a:gd name="T40" fmla="*/ 70 w 240"/>
              <a:gd name="T41" fmla="*/ 170 h 240"/>
              <a:gd name="T42" fmla="*/ 116 w 240"/>
              <a:gd name="T43" fmla="*/ 172 h 240"/>
              <a:gd name="T44" fmla="*/ 72 w 240"/>
              <a:gd name="T45" fmla="*/ 178 h 240"/>
              <a:gd name="T46" fmla="*/ 124 w 240"/>
              <a:gd name="T47" fmla="*/ 232 h 240"/>
              <a:gd name="T48" fmla="*/ 168 w 240"/>
              <a:gd name="T49" fmla="*/ 178 h 240"/>
              <a:gd name="T50" fmla="*/ 124 w 240"/>
              <a:gd name="T51" fmla="*/ 164 h 240"/>
              <a:gd name="T52" fmla="*/ 176 w 240"/>
              <a:gd name="T53" fmla="*/ 124 h 240"/>
              <a:gd name="T54" fmla="*/ 124 w 240"/>
              <a:gd name="T55" fmla="*/ 164 h 240"/>
              <a:gd name="T56" fmla="*/ 178 w 240"/>
              <a:gd name="T57" fmla="*/ 68 h 240"/>
              <a:gd name="T58" fmla="*/ 232 w 240"/>
              <a:gd name="T59" fmla="*/ 116 h 240"/>
              <a:gd name="T60" fmla="*/ 204 w 240"/>
              <a:gd name="T61" fmla="*/ 46 h 240"/>
              <a:gd name="T62" fmla="*/ 148 w 240"/>
              <a:gd name="T63" fmla="*/ 11 h 240"/>
              <a:gd name="T64" fmla="*/ 92 w 240"/>
              <a:gd name="T65" fmla="*/ 11 h 240"/>
              <a:gd name="T66" fmla="*/ 36 w 240"/>
              <a:gd name="T67" fmla="*/ 46 h 240"/>
              <a:gd name="T68" fmla="*/ 36 w 240"/>
              <a:gd name="T69" fmla="*/ 194 h 240"/>
              <a:gd name="T70" fmla="*/ 92 w 240"/>
              <a:gd name="T71" fmla="*/ 229 h 240"/>
              <a:gd name="T72" fmla="*/ 148 w 240"/>
              <a:gd name="T73" fmla="*/ 229 h 240"/>
              <a:gd name="T74" fmla="*/ 204 w 240"/>
              <a:gd name="T75" fmla="*/ 194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40" h="240">
                <a:moveTo>
                  <a:pt x="120" y="0"/>
                </a:moveTo>
                <a:cubicBezTo>
                  <a:pt x="54" y="0"/>
                  <a:pt x="0" y="54"/>
                  <a:pt x="0" y="120"/>
                </a:cubicBezTo>
                <a:cubicBezTo>
                  <a:pt x="0" y="186"/>
                  <a:pt x="54" y="240"/>
                  <a:pt x="120" y="240"/>
                </a:cubicBezTo>
                <a:cubicBezTo>
                  <a:pt x="186" y="240"/>
                  <a:pt x="240" y="186"/>
                  <a:pt x="240" y="120"/>
                </a:cubicBezTo>
                <a:cubicBezTo>
                  <a:pt x="240" y="54"/>
                  <a:pt x="186" y="0"/>
                  <a:pt x="120" y="0"/>
                </a:cubicBezTo>
                <a:close/>
                <a:moveTo>
                  <a:pt x="209" y="188"/>
                </a:moveTo>
                <a:cubicBezTo>
                  <a:pt x="205" y="185"/>
                  <a:pt x="195" y="178"/>
                  <a:pt x="178" y="172"/>
                </a:cubicBezTo>
                <a:cubicBezTo>
                  <a:pt x="181" y="158"/>
                  <a:pt x="184" y="141"/>
                  <a:pt x="184" y="124"/>
                </a:cubicBezTo>
                <a:cubicBezTo>
                  <a:pt x="232" y="124"/>
                  <a:pt x="232" y="124"/>
                  <a:pt x="232" y="124"/>
                </a:cubicBezTo>
                <a:cubicBezTo>
                  <a:pt x="231" y="148"/>
                  <a:pt x="223" y="170"/>
                  <a:pt x="209" y="188"/>
                </a:cubicBezTo>
                <a:close/>
                <a:moveTo>
                  <a:pt x="8" y="124"/>
                </a:moveTo>
                <a:cubicBezTo>
                  <a:pt x="56" y="124"/>
                  <a:pt x="56" y="124"/>
                  <a:pt x="56" y="124"/>
                </a:cubicBezTo>
                <a:cubicBezTo>
                  <a:pt x="56" y="141"/>
                  <a:pt x="59" y="158"/>
                  <a:pt x="62" y="172"/>
                </a:cubicBezTo>
                <a:cubicBezTo>
                  <a:pt x="45" y="178"/>
                  <a:pt x="35" y="185"/>
                  <a:pt x="31" y="188"/>
                </a:cubicBezTo>
                <a:cubicBezTo>
                  <a:pt x="17" y="170"/>
                  <a:pt x="9" y="148"/>
                  <a:pt x="8" y="124"/>
                </a:cubicBezTo>
                <a:close/>
                <a:moveTo>
                  <a:pt x="31" y="52"/>
                </a:moveTo>
                <a:cubicBezTo>
                  <a:pt x="35" y="55"/>
                  <a:pt x="45" y="62"/>
                  <a:pt x="62" y="68"/>
                </a:cubicBezTo>
                <a:cubicBezTo>
                  <a:pt x="58" y="83"/>
                  <a:pt x="56" y="99"/>
                  <a:pt x="56" y="116"/>
                </a:cubicBezTo>
                <a:cubicBezTo>
                  <a:pt x="8" y="116"/>
                  <a:pt x="8" y="116"/>
                  <a:pt x="8" y="116"/>
                </a:cubicBezTo>
                <a:cubicBezTo>
                  <a:pt x="9" y="92"/>
                  <a:pt x="17" y="70"/>
                  <a:pt x="31" y="52"/>
                </a:cubicBezTo>
                <a:close/>
                <a:moveTo>
                  <a:pt x="124" y="77"/>
                </a:moveTo>
                <a:cubicBezTo>
                  <a:pt x="142" y="76"/>
                  <a:pt x="158" y="74"/>
                  <a:pt x="170" y="70"/>
                </a:cubicBezTo>
                <a:cubicBezTo>
                  <a:pt x="174" y="84"/>
                  <a:pt x="176" y="100"/>
                  <a:pt x="176" y="116"/>
                </a:cubicBezTo>
                <a:cubicBezTo>
                  <a:pt x="124" y="116"/>
                  <a:pt x="124" y="116"/>
                  <a:pt x="124" y="116"/>
                </a:cubicBezTo>
                <a:lnTo>
                  <a:pt x="124" y="77"/>
                </a:lnTo>
                <a:close/>
                <a:moveTo>
                  <a:pt x="124" y="69"/>
                </a:moveTo>
                <a:cubicBezTo>
                  <a:pt x="124" y="8"/>
                  <a:pt x="124" y="8"/>
                  <a:pt x="124" y="8"/>
                </a:cubicBezTo>
                <a:cubicBezTo>
                  <a:pt x="143" y="11"/>
                  <a:pt x="159" y="32"/>
                  <a:pt x="168" y="63"/>
                </a:cubicBezTo>
                <a:cubicBezTo>
                  <a:pt x="156" y="66"/>
                  <a:pt x="142" y="68"/>
                  <a:pt x="124" y="69"/>
                </a:cubicBezTo>
                <a:close/>
                <a:moveTo>
                  <a:pt x="116" y="8"/>
                </a:moveTo>
                <a:cubicBezTo>
                  <a:pt x="116" y="69"/>
                  <a:pt x="116" y="69"/>
                  <a:pt x="116" y="69"/>
                </a:cubicBezTo>
                <a:cubicBezTo>
                  <a:pt x="98" y="68"/>
                  <a:pt x="84" y="66"/>
                  <a:pt x="72" y="63"/>
                </a:cubicBezTo>
                <a:cubicBezTo>
                  <a:pt x="81" y="32"/>
                  <a:pt x="97" y="11"/>
                  <a:pt x="116" y="8"/>
                </a:cubicBezTo>
                <a:close/>
                <a:moveTo>
                  <a:pt x="116" y="77"/>
                </a:moveTo>
                <a:cubicBezTo>
                  <a:pt x="116" y="116"/>
                  <a:pt x="116" y="116"/>
                  <a:pt x="116" y="116"/>
                </a:cubicBezTo>
                <a:cubicBezTo>
                  <a:pt x="64" y="116"/>
                  <a:pt x="64" y="116"/>
                  <a:pt x="64" y="116"/>
                </a:cubicBezTo>
                <a:cubicBezTo>
                  <a:pt x="64" y="100"/>
                  <a:pt x="66" y="84"/>
                  <a:pt x="70" y="70"/>
                </a:cubicBezTo>
                <a:cubicBezTo>
                  <a:pt x="82" y="74"/>
                  <a:pt x="98" y="76"/>
                  <a:pt x="116" y="77"/>
                </a:cubicBezTo>
                <a:close/>
                <a:moveTo>
                  <a:pt x="64" y="124"/>
                </a:moveTo>
                <a:cubicBezTo>
                  <a:pt x="116" y="124"/>
                  <a:pt x="116" y="124"/>
                  <a:pt x="116" y="124"/>
                </a:cubicBezTo>
                <a:cubicBezTo>
                  <a:pt x="116" y="164"/>
                  <a:pt x="116" y="164"/>
                  <a:pt x="116" y="164"/>
                </a:cubicBezTo>
                <a:cubicBezTo>
                  <a:pt x="98" y="164"/>
                  <a:pt x="82" y="167"/>
                  <a:pt x="70" y="170"/>
                </a:cubicBezTo>
                <a:cubicBezTo>
                  <a:pt x="66" y="156"/>
                  <a:pt x="64" y="140"/>
                  <a:pt x="64" y="124"/>
                </a:cubicBezTo>
                <a:close/>
                <a:moveTo>
                  <a:pt x="116" y="172"/>
                </a:moveTo>
                <a:cubicBezTo>
                  <a:pt x="116" y="232"/>
                  <a:pt x="116" y="232"/>
                  <a:pt x="116" y="232"/>
                </a:cubicBezTo>
                <a:cubicBezTo>
                  <a:pt x="97" y="229"/>
                  <a:pt x="81" y="208"/>
                  <a:pt x="72" y="178"/>
                </a:cubicBezTo>
                <a:cubicBezTo>
                  <a:pt x="84" y="175"/>
                  <a:pt x="98" y="172"/>
                  <a:pt x="116" y="172"/>
                </a:cubicBezTo>
                <a:close/>
                <a:moveTo>
                  <a:pt x="124" y="232"/>
                </a:moveTo>
                <a:cubicBezTo>
                  <a:pt x="124" y="172"/>
                  <a:pt x="124" y="172"/>
                  <a:pt x="124" y="172"/>
                </a:cubicBezTo>
                <a:cubicBezTo>
                  <a:pt x="142" y="172"/>
                  <a:pt x="156" y="175"/>
                  <a:pt x="168" y="178"/>
                </a:cubicBezTo>
                <a:cubicBezTo>
                  <a:pt x="159" y="208"/>
                  <a:pt x="143" y="229"/>
                  <a:pt x="124" y="232"/>
                </a:cubicBezTo>
                <a:close/>
                <a:moveTo>
                  <a:pt x="124" y="164"/>
                </a:moveTo>
                <a:cubicBezTo>
                  <a:pt x="124" y="124"/>
                  <a:pt x="124" y="124"/>
                  <a:pt x="124" y="124"/>
                </a:cubicBezTo>
                <a:cubicBezTo>
                  <a:pt x="176" y="124"/>
                  <a:pt x="176" y="124"/>
                  <a:pt x="176" y="124"/>
                </a:cubicBezTo>
                <a:cubicBezTo>
                  <a:pt x="176" y="140"/>
                  <a:pt x="174" y="156"/>
                  <a:pt x="170" y="170"/>
                </a:cubicBezTo>
                <a:cubicBezTo>
                  <a:pt x="158" y="167"/>
                  <a:pt x="142" y="164"/>
                  <a:pt x="124" y="164"/>
                </a:cubicBezTo>
                <a:close/>
                <a:moveTo>
                  <a:pt x="184" y="116"/>
                </a:moveTo>
                <a:cubicBezTo>
                  <a:pt x="184" y="99"/>
                  <a:pt x="182" y="83"/>
                  <a:pt x="178" y="68"/>
                </a:cubicBezTo>
                <a:cubicBezTo>
                  <a:pt x="195" y="62"/>
                  <a:pt x="205" y="55"/>
                  <a:pt x="209" y="52"/>
                </a:cubicBezTo>
                <a:cubicBezTo>
                  <a:pt x="223" y="70"/>
                  <a:pt x="231" y="92"/>
                  <a:pt x="232" y="116"/>
                </a:cubicBezTo>
                <a:lnTo>
                  <a:pt x="184" y="116"/>
                </a:lnTo>
                <a:close/>
                <a:moveTo>
                  <a:pt x="204" y="46"/>
                </a:moveTo>
                <a:cubicBezTo>
                  <a:pt x="201" y="49"/>
                  <a:pt x="191" y="55"/>
                  <a:pt x="176" y="60"/>
                </a:cubicBezTo>
                <a:cubicBezTo>
                  <a:pt x="169" y="39"/>
                  <a:pt x="160" y="22"/>
                  <a:pt x="148" y="11"/>
                </a:cubicBezTo>
                <a:cubicBezTo>
                  <a:pt x="170" y="17"/>
                  <a:pt x="189" y="29"/>
                  <a:pt x="204" y="46"/>
                </a:cubicBezTo>
                <a:close/>
                <a:moveTo>
                  <a:pt x="92" y="11"/>
                </a:moveTo>
                <a:cubicBezTo>
                  <a:pt x="80" y="22"/>
                  <a:pt x="71" y="39"/>
                  <a:pt x="64" y="60"/>
                </a:cubicBezTo>
                <a:cubicBezTo>
                  <a:pt x="49" y="55"/>
                  <a:pt x="39" y="49"/>
                  <a:pt x="36" y="46"/>
                </a:cubicBezTo>
                <a:cubicBezTo>
                  <a:pt x="51" y="29"/>
                  <a:pt x="70" y="17"/>
                  <a:pt x="92" y="11"/>
                </a:cubicBezTo>
                <a:close/>
                <a:moveTo>
                  <a:pt x="36" y="194"/>
                </a:moveTo>
                <a:cubicBezTo>
                  <a:pt x="40" y="192"/>
                  <a:pt x="49" y="185"/>
                  <a:pt x="64" y="180"/>
                </a:cubicBezTo>
                <a:cubicBezTo>
                  <a:pt x="71" y="201"/>
                  <a:pt x="80" y="218"/>
                  <a:pt x="92" y="229"/>
                </a:cubicBezTo>
                <a:cubicBezTo>
                  <a:pt x="70" y="223"/>
                  <a:pt x="51" y="211"/>
                  <a:pt x="36" y="194"/>
                </a:cubicBezTo>
                <a:close/>
                <a:moveTo>
                  <a:pt x="148" y="229"/>
                </a:moveTo>
                <a:cubicBezTo>
                  <a:pt x="160" y="218"/>
                  <a:pt x="169" y="201"/>
                  <a:pt x="176" y="180"/>
                </a:cubicBezTo>
                <a:cubicBezTo>
                  <a:pt x="191" y="185"/>
                  <a:pt x="200" y="192"/>
                  <a:pt x="204" y="194"/>
                </a:cubicBezTo>
                <a:cubicBezTo>
                  <a:pt x="189" y="211"/>
                  <a:pt x="170" y="223"/>
                  <a:pt x="148" y="229"/>
                </a:cubicBez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sp>
        <p:nvSpPr>
          <p:cNvPr id="104" name="Icon - E-Mail 1"/>
          <p:cNvSpPr>
            <a:spLocks noChangeAspect="1" noEditPoints="1"/>
          </p:cNvSpPr>
          <p:nvPr/>
        </p:nvSpPr>
        <p:spPr bwMode="gray">
          <a:xfrm>
            <a:off x="3363142" y="3733125"/>
            <a:ext cx="300912" cy="216000"/>
          </a:xfrm>
          <a:custGeom>
            <a:avLst/>
            <a:gdLst>
              <a:gd name="T0" fmla="*/ 220 w 240"/>
              <a:gd name="T1" fmla="*/ 0 h 172"/>
              <a:gd name="T2" fmla="*/ 20 w 240"/>
              <a:gd name="T3" fmla="*/ 0 h 172"/>
              <a:gd name="T4" fmla="*/ 0 w 240"/>
              <a:gd name="T5" fmla="*/ 20 h 172"/>
              <a:gd name="T6" fmla="*/ 0 w 240"/>
              <a:gd name="T7" fmla="*/ 152 h 172"/>
              <a:gd name="T8" fmla="*/ 4 w 240"/>
              <a:gd name="T9" fmla="*/ 164 h 172"/>
              <a:gd name="T10" fmla="*/ 5 w 240"/>
              <a:gd name="T11" fmla="*/ 167 h 172"/>
              <a:gd name="T12" fmla="*/ 8 w 240"/>
              <a:gd name="T13" fmla="*/ 168 h 172"/>
              <a:gd name="T14" fmla="*/ 8 w 240"/>
              <a:gd name="T15" fmla="*/ 168 h 172"/>
              <a:gd name="T16" fmla="*/ 20 w 240"/>
              <a:gd name="T17" fmla="*/ 172 h 172"/>
              <a:gd name="T18" fmla="*/ 220 w 240"/>
              <a:gd name="T19" fmla="*/ 172 h 172"/>
              <a:gd name="T20" fmla="*/ 240 w 240"/>
              <a:gd name="T21" fmla="*/ 152 h 172"/>
              <a:gd name="T22" fmla="*/ 240 w 240"/>
              <a:gd name="T23" fmla="*/ 20 h 172"/>
              <a:gd name="T24" fmla="*/ 220 w 240"/>
              <a:gd name="T25" fmla="*/ 0 h 172"/>
              <a:gd name="T26" fmla="*/ 160 w 240"/>
              <a:gd name="T27" fmla="*/ 86 h 172"/>
              <a:gd name="T28" fmla="*/ 231 w 240"/>
              <a:gd name="T29" fmla="*/ 15 h 172"/>
              <a:gd name="T30" fmla="*/ 232 w 240"/>
              <a:gd name="T31" fmla="*/ 20 h 172"/>
              <a:gd name="T32" fmla="*/ 232 w 240"/>
              <a:gd name="T33" fmla="*/ 152 h 172"/>
              <a:gd name="T34" fmla="*/ 232 w 240"/>
              <a:gd name="T35" fmla="*/ 154 h 172"/>
              <a:gd name="T36" fmla="*/ 160 w 240"/>
              <a:gd name="T37" fmla="*/ 86 h 172"/>
              <a:gd name="T38" fmla="*/ 220 w 240"/>
              <a:gd name="T39" fmla="*/ 8 h 172"/>
              <a:gd name="T40" fmla="*/ 225 w 240"/>
              <a:gd name="T41" fmla="*/ 9 h 172"/>
              <a:gd name="T42" fmla="*/ 142 w 240"/>
              <a:gd name="T43" fmla="*/ 92 h 172"/>
              <a:gd name="T44" fmla="*/ 98 w 240"/>
              <a:gd name="T45" fmla="*/ 92 h 172"/>
              <a:gd name="T46" fmla="*/ 15 w 240"/>
              <a:gd name="T47" fmla="*/ 9 h 172"/>
              <a:gd name="T48" fmla="*/ 20 w 240"/>
              <a:gd name="T49" fmla="*/ 8 h 172"/>
              <a:gd name="T50" fmla="*/ 220 w 240"/>
              <a:gd name="T51" fmla="*/ 8 h 172"/>
              <a:gd name="T52" fmla="*/ 8 w 240"/>
              <a:gd name="T53" fmla="*/ 20 h 172"/>
              <a:gd name="T54" fmla="*/ 9 w 240"/>
              <a:gd name="T55" fmla="*/ 15 h 172"/>
              <a:gd name="T56" fmla="*/ 80 w 240"/>
              <a:gd name="T57" fmla="*/ 86 h 172"/>
              <a:gd name="T58" fmla="*/ 9 w 240"/>
              <a:gd name="T59" fmla="*/ 157 h 172"/>
              <a:gd name="T60" fmla="*/ 8 w 240"/>
              <a:gd name="T61" fmla="*/ 152 h 172"/>
              <a:gd name="T62" fmla="*/ 8 w 240"/>
              <a:gd name="T63" fmla="*/ 20 h 172"/>
              <a:gd name="T64" fmla="*/ 20 w 240"/>
              <a:gd name="T65" fmla="*/ 164 h 172"/>
              <a:gd name="T66" fmla="*/ 15 w 240"/>
              <a:gd name="T67" fmla="*/ 163 h 172"/>
              <a:gd name="T68" fmla="*/ 86 w 240"/>
              <a:gd name="T69" fmla="*/ 92 h 172"/>
              <a:gd name="T70" fmla="*/ 94 w 240"/>
              <a:gd name="T71" fmla="*/ 100 h 172"/>
              <a:gd name="T72" fmla="*/ 146 w 240"/>
              <a:gd name="T73" fmla="*/ 100 h 172"/>
              <a:gd name="T74" fmla="*/ 154 w 240"/>
              <a:gd name="T75" fmla="*/ 92 h 172"/>
              <a:gd name="T76" fmla="*/ 228 w 240"/>
              <a:gd name="T77" fmla="*/ 161 h 172"/>
              <a:gd name="T78" fmla="*/ 220 w 240"/>
              <a:gd name="T79" fmla="*/ 164 h 172"/>
              <a:gd name="T80" fmla="*/ 20 w 240"/>
              <a:gd name="T81" fmla="*/ 164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40" h="172">
                <a:moveTo>
                  <a:pt x="220" y="0"/>
                </a:moveTo>
                <a:cubicBezTo>
                  <a:pt x="20" y="0"/>
                  <a:pt x="20" y="0"/>
                  <a:pt x="20" y="0"/>
                </a:cubicBezTo>
                <a:cubicBezTo>
                  <a:pt x="9" y="0"/>
                  <a:pt x="0" y="9"/>
                  <a:pt x="0" y="20"/>
                </a:cubicBezTo>
                <a:cubicBezTo>
                  <a:pt x="0" y="152"/>
                  <a:pt x="0" y="152"/>
                  <a:pt x="0" y="152"/>
                </a:cubicBezTo>
                <a:cubicBezTo>
                  <a:pt x="0" y="156"/>
                  <a:pt x="2" y="161"/>
                  <a:pt x="4" y="164"/>
                </a:cubicBezTo>
                <a:cubicBezTo>
                  <a:pt x="4" y="165"/>
                  <a:pt x="4" y="166"/>
                  <a:pt x="5" y="167"/>
                </a:cubicBezTo>
                <a:cubicBezTo>
                  <a:pt x="6" y="168"/>
                  <a:pt x="7" y="168"/>
                  <a:pt x="8" y="168"/>
                </a:cubicBezTo>
                <a:cubicBezTo>
                  <a:pt x="8" y="168"/>
                  <a:pt x="8" y="168"/>
                  <a:pt x="8" y="168"/>
                </a:cubicBezTo>
                <a:cubicBezTo>
                  <a:pt x="11" y="170"/>
                  <a:pt x="16" y="172"/>
                  <a:pt x="20" y="172"/>
                </a:cubicBezTo>
                <a:cubicBezTo>
                  <a:pt x="220" y="172"/>
                  <a:pt x="220" y="172"/>
                  <a:pt x="220" y="172"/>
                </a:cubicBezTo>
                <a:cubicBezTo>
                  <a:pt x="231" y="172"/>
                  <a:pt x="240" y="163"/>
                  <a:pt x="240" y="152"/>
                </a:cubicBezTo>
                <a:cubicBezTo>
                  <a:pt x="240" y="20"/>
                  <a:pt x="240" y="20"/>
                  <a:pt x="240" y="20"/>
                </a:cubicBezTo>
                <a:cubicBezTo>
                  <a:pt x="240" y="9"/>
                  <a:pt x="231" y="0"/>
                  <a:pt x="220" y="0"/>
                </a:cubicBezTo>
                <a:close/>
                <a:moveTo>
                  <a:pt x="160" y="86"/>
                </a:moveTo>
                <a:cubicBezTo>
                  <a:pt x="231" y="15"/>
                  <a:pt x="231" y="15"/>
                  <a:pt x="231" y="15"/>
                </a:cubicBezTo>
                <a:cubicBezTo>
                  <a:pt x="232" y="16"/>
                  <a:pt x="232" y="18"/>
                  <a:pt x="232" y="20"/>
                </a:cubicBezTo>
                <a:cubicBezTo>
                  <a:pt x="232" y="152"/>
                  <a:pt x="232" y="152"/>
                  <a:pt x="232" y="152"/>
                </a:cubicBezTo>
                <a:cubicBezTo>
                  <a:pt x="232" y="153"/>
                  <a:pt x="232" y="154"/>
                  <a:pt x="232" y="154"/>
                </a:cubicBezTo>
                <a:lnTo>
                  <a:pt x="160" y="86"/>
                </a:lnTo>
                <a:close/>
                <a:moveTo>
                  <a:pt x="220" y="8"/>
                </a:moveTo>
                <a:cubicBezTo>
                  <a:pt x="222" y="8"/>
                  <a:pt x="224" y="8"/>
                  <a:pt x="225" y="9"/>
                </a:cubicBezTo>
                <a:cubicBezTo>
                  <a:pt x="142" y="92"/>
                  <a:pt x="142" y="92"/>
                  <a:pt x="142" y="92"/>
                </a:cubicBezTo>
                <a:cubicBezTo>
                  <a:pt x="98" y="92"/>
                  <a:pt x="98" y="92"/>
                  <a:pt x="98" y="92"/>
                </a:cubicBezTo>
                <a:cubicBezTo>
                  <a:pt x="15" y="9"/>
                  <a:pt x="15" y="9"/>
                  <a:pt x="15" y="9"/>
                </a:cubicBezTo>
                <a:cubicBezTo>
                  <a:pt x="16" y="8"/>
                  <a:pt x="18" y="8"/>
                  <a:pt x="20" y="8"/>
                </a:cubicBezTo>
                <a:lnTo>
                  <a:pt x="220" y="8"/>
                </a:lnTo>
                <a:close/>
                <a:moveTo>
                  <a:pt x="8" y="20"/>
                </a:moveTo>
                <a:cubicBezTo>
                  <a:pt x="8" y="18"/>
                  <a:pt x="8" y="16"/>
                  <a:pt x="9" y="15"/>
                </a:cubicBezTo>
                <a:cubicBezTo>
                  <a:pt x="80" y="86"/>
                  <a:pt x="80" y="86"/>
                  <a:pt x="80" y="86"/>
                </a:cubicBezTo>
                <a:cubicBezTo>
                  <a:pt x="9" y="157"/>
                  <a:pt x="9" y="157"/>
                  <a:pt x="9" y="157"/>
                </a:cubicBezTo>
                <a:cubicBezTo>
                  <a:pt x="8" y="156"/>
                  <a:pt x="8" y="154"/>
                  <a:pt x="8" y="152"/>
                </a:cubicBezTo>
                <a:lnTo>
                  <a:pt x="8" y="20"/>
                </a:lnTo>
                <a:close/>
                <a:moveTo>
                  <a:pt x="20" y="164"/>
                </a:moveTo>
                <a:cubicBezTo>
                  <a:pt x="18" y="164"/>
                  <a:pt x="16" y="164"/>
                  <a:pt x="15" y="163"/>
                </a:cubicBezTo>
                <a:cubicBezTo>
                  <a:pt x="86" y="92"/>
                  <a:pt x="86" y="92"/>
                  <a:pt x="86" y="92"/>
                </a:cubicBezTo>
                <a:cubicBezTo>
                  <a:pt x="94" y="100"/>
                  <a:pt x="94" y="100"/>
                  <a:pt x="94" y="100"/>
                </a:cubicBezTo>
                <a:cubicBezTo>
                  <a:pt x="146" y="100"/>
                  <a:pt x="146" y="100"/>
                  <a:pt x="146" y="100"/>
                </a:cubicBezTo>
                <a:cubicBezTo>
                  <a:pt x="154" y="92"/>
                  <a:pt x="154" y="92"/>
                  <a:pt x="154" y="92"/>
                </a:cubicBezTo>
                <a:cubicBezTo>
                  <a:pt x="228" y="161"/>
                  <a:pt x="228" y="161"/>
                  <a:pt x="228" y="161"/>
                </a:cubicBezTo>
                <a:cubicBezTo>
                  <a:pt x="225" y="163"/>
                  <a:pt x="223" y="164"/>
                  <a:pt x="220" y="164"/>
                </a:cubicBezTo>
                <a:lnTo>
                  <a:pt x="20" y="164"/>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grpSp>
        <p:nvGrpSpPr>
          <p:cNvPr id="105" name="Icon - Telefon 1"/>
          <p:cNvGrpSpPr>
            <a:grpSpLocks noChangeAspect="1"/>
          </p:cNvGrpSpPr>
          <p:nvPr/>
        </p:nvGrpSpPr>
        <p:grpSpPr bwMode="gray">
          <a:xfrm>
            <a:off x="3356372" y="3029299"/>
            <a:ext cx="314452" cy="306103"/>
            <a:chOff x="8699554" y="2601790"/>
            <a:chExt cx="407861" cy="397034"/>
          </a:xfrm>
          <a:solidFill>
            <a:schemeClr val="tx1"/>
          </a:solidFill>
        </p:grpSpPr>
        <p:sp>
          <p:nvSpPr>
            <p:cNvPr id="106" name="Freeform"/>
            <p:cNvSpPr>
              <a:spLocks noEditPoints="1"/>
            </p:cNvSpPr>
            <p:nvPr/>
          </p:nvSpPr>
          <p:spPr bwMode="gray">
            <a:xfrm>
              <a:off x="8699554" y="2601790"/>
              <a:ext cx="407861" cy="397034"/>
            </a:xfrm>
            <a:custGeom>
              <a:avLst/>
              <a:gdLst>
                <a:gd name="T0" fmla="*/ 175 w 239"/>
                <a:gd name="T1" fmla="*/ 233 h 233"/>
                <a:gd name="T2" fmla="*/ 175 w 239"/>
                <a:gd name="T3" fmla="*/ 233 h 233"/>
                <a:gd name="T4" fmla="*/ 62 w 239"/>
                <a:gd name="T5" fmla="*/ 179 h 233"/>
                <a:gd name="T6" fmla="*/ 7 w 239"/>
                <a:gd name="T7" fmla="*/ 88 h 233"/>
                <a:gd name="T8" fmla="*/ 7 w 239"/>
                <a:gd name="T9" fmla="*/ 43 h 233"/>
                <a:gd name="T10" fmla="*/ 9 w 239"/>
                <a:gd name="T11" fmla="*/ 31 h 233"/>
                <a:gd name="T12" fmla="*/ 28 w 239"/>
                <a:gd name="T13" fmla="*/ 7 h 233"/>
                <a:gd name="T14" fmla="*/ 53 w 239"/>
                <a:gd name="T15" fmla="*/ 10 h 233"/>
                <a:gd name="T16" fmla="*/ 90 w 239"/>
                <a:gd name="T17" fmla="*/ 61 h 233"/>
                <a:gd name="T18" fmla="*/ 87 w 239"/>
                <a:gd name="T19" fmla="*/ 82 h 233"/>
                <a:gd name="T20" fmla="*/ 68 w 239"/>
                <a:gd name="T21" fmla="*/ 96 h 233"/>
                <a:gd name="T22" fmla="*/ 66 w 239"/>
                <a:gd name="T23" fmla="*/ 98 h 233"/>
                <a:gd name="T24" fmla="*/ 98 w 239"/>
                <a:gd name="T25" fmla="*/ 151 h 233"/>
                <a:gd name="T26" fmla="*/ 138 w 239"/>
                <a:gd name="T27" fmla="*/ 174 h 233"/>
                <a:gd name="T28" fmla="*/ 143 w 239"/>
                <a:gd name="T29" fmla="*/ 173 h 233"/>
                <a:gd name="T30" fmla="*/ 144 w 239"/>
                <a:gd name="T31" fmla="*/ 170 h 233"/>
                <a:gd name="T32" fmla="*/ 158 w 239"/>
                <a:gd name="T33" fmla="*/ 151 h 233"/>
                <a:gd name="T34" fmla="*/ 170 w 239"/>
                <a:gd name="T35" fmla="*/ 144 h 233"/>
                <a:gd name="T36" fmla="*/ 179 w 239"/>
                <a:gd name="T37" fmla="*/ 147 h 233"/>
                <a:gd name="T38" fmla="*/ 231 w 239"/>
                <a:gd name="T39" fmla="*/ 183 h 233"/>
                <a:gd name="T40" fmla="*/ 239 w 239"/>
                <a:gd name="T41" fmla="*/ 194 h 233"/>
                <a:gd name="T42" fmla="*/ 234 w 239"/>
                <a:gd name="T43" fmla="*/ 207 h 233"/>
                <a:gd name="T44" fmla="*/ 211 w 239"/>
                <a:gd name="T45" fmla="*/ 226 h 233"/>
                <a:gd name="T46" fmla="*/ 200 w 239"/>
                <a:gd name="T47" fmla="*/ 229 h 233"/>
                <a:gd name="T48" fmla="*/ 175 w 239"/>
                <a:gd name="T49" fmla="*/ 233 h 233"/>
                <a:gd name="T50" fmla="*/ 40 w 239"/>
                <a:gd name="T51" fmla="*/ 10 h 233"/>
                <a:gd name="T52" fmla="*/ 34 w 239"/>
                <a:gd name="T53" fmla="*/ 13 h 233"/>
                <a:gd name="T54" fmla="*/ 16 w 239"/>
                <a:gd name="T55" fmla="*/ 35 h 233"/>
                <a:gd name="T56" fmla="*/ 15 w 239"/>
                <a:gd name="T57" fmla="*/ 42 h 233"/>
                <a:gd name="T58" fmla="*/ 15 w 239"/>
                <a:gd name="T59" fmla="*/ 43 h 233"/>
                <a:gd name="T60" fmla="*/ 15 w 239"/>
                <a:gd name="T61" fmla="*/ 44 h 233"/>
                <a:gd name="T62" fmla="*/ 67 w 239"/>
                <a:gd name="T63" fmla="*/ 173 h 233"/>
                <a:gd name="T64" fmla="*/ 175 w 239"/>
                <a:gd name="T65" fmla="*/ 225 h 233"/>
                <a:gd name="T66" fmla="*/ 198 w 239"/>
                <a:gd name="T67" fmla="*/ 222 h 233"/>
                <a:gd name="T68" fmla="*/ 199 w 239"/>
                <a:gd name="T69" fmla="*/ 221 h 233"/>
                <a:gd name="T70" fmla="*/ 200 w 239"/>
                <a:gd name="T71" fmla="*/ 221 h 233"/>
                <a:gd name="T72" fmla="*/ 207 w 239"/>
                <a:gd name="T73" fmla="*/ 219 h 233"/>
                <a:gd name="T74" fmla="*/ 228 w 239"/>
                <a:gd name="T75" fmla="*/ 202 h 233"/>
                <a:gd name="T76" fmla="*/ 231 w 239"/>
                <a:gd name="T77" fmla="*/ 195 h 233"/>
                <a:gd name="T78" fmla="*/ 226 w 239"/>
                <a:gd name="T79" fmla="*/ 189 h 233"/>
                <a:gd name="T80" fmla="*/ 174 w 239"/>
                <a:gd name="T81" fmla="*/ 154 h 233"/>
                <a:gd name="T82" fmla="*/ 164 w 239"/>
                <a:gd name="T83" fmla="*/ 155 h 233"/>
                <a:gd name="T84" fmla="*/ 151 w 239"/>
                <a:gd name="T85" fmla="*/ 174 h 233"/>
                <a:gd name="T86" fmla="*/ 150 w 239"/>
                <a:gd name="T87" fmla="*/ 176 h 233"/>
                <a:gd name="T88" fmla="*/ 150 w 239"/>
                <a:gd name="T89" fmla="*/ 178 h 233"/>
                <a:gd name="T90" fmla="*/ 148 w 239"/>
                <a:gd name="T91" fmla="*/ 179 h 233"/>
                <a:gd name="T92" fmla="*/ 138 w 239"/>
                <a:gd name="T93" fmla="*/ 182 h 233"/>
                <a:gd name="T94" fmla="*/ 92 w 239"/>
                <a:gd name="T95" fmla="*/ 156 h 233"/>
                <a:gd name="T96" fmla="*/ 59 w 239"/>
                <a:gd name="T97" fmla="*/ 93 h 233"/>
                <a:gd name="T98" fmla="*/ 59 w 239"/>
                <a:gd name="T99" fmla="*/ 91 h 233"/>
                <a:gd name="T100" fmla="*/ 61 w 239"/>
                <a:gd name="T101" fmla="*/ 91 h 233"/>
                <a:gd name="T102" fmla="*/ 63 w 239"/>
                <a:gd name="T103" fmla="*/ 90 h 233"/>
                <a:gd name="T104" fmla="*/ 82 w 239"/>
                <a:gd name="T105" fmla="*/ 76 h 233"/>
                <a:gd name="T106" fmla="*/ 83 w 239"/>
                <a:gd name="T107" fmla="*/ 66 h 233"/>
                <a:gd name="T108" fmla="*/ 46 w 239"/>
                <a:gd name="T109" fmla="*/ 15 h 233"/>
                <a:gd name="T110" fmla="*/ 40 w 239"/>
                <a:gd name="T111" fmla="*/ 1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39" h="233">
                  <a:moveTo>
                    <a:pt x="175" y="233"/>
                  </a:moveTo>
                  <a:cubicBezTo>
                    <a:pt x="175" y="233"/>
                    <a:pt x="175" y="233"/>
                    <a:pt x="175" y="233"/>
                  </a:cubicBezTo>
                  <a:cubicBezTo>
                    <a:pt x="154" y="233"/>
                    <a:pt x="111" y="226"/>
                    <a:pt x="62" y="179"/>
                  </a:cubicBezTo>
                  <a:cubicBezTo>
                    <a:pt x="32" y="151"/>
                    <a:pt x="14" y="120"/>
                    <a:pt x="7" y="88"/>
                  </a:cubicBezTo>
                  <a:cubicBezTo>
                    <a:pt x="2" y="65"/>
                    <a:pt x="5" y="48"/>
                    <a:pt x="7" y="43"/>
                  </a:cubicBezTo>
                  <a:cubicBezTo>
                    <a:pt x="6" y="39"/>
                    <a:pt x="7" y="35"/>
                    <a:pt x="9" y="31"/>
                  </a:cubicBezTo>
                  <a:cubicBezTo>
                    <a:pt x="13" y="24"/>
                    <a:pt x="23" y="12"/>
                    <a:pt x="28" y="7"/>
                  </a:cubicBezTo>
                  <a:cubicBezTo>
                    <a:pt x="37" y="0"/>
                    <a:pt x="45" y="1"/>
                    <a:pt x="53" y="10"/>
                  </a:cubicBezTo>
                  <a:cubicBezTo>
                    <a:pt x="90" y="61"/>
                    <a:pt x="90" y="61"/>
                    <a:pt x="90" y="61"/>
                  </a:cubicBezTo>
                  <a:cubicBezTo>
                    <a:pt x="95" y="68"/>
                    <a:pt x="93" y="77"/>
                    <a:pt x="87" y="82"/>
                  </a:cubicBezTo>
                  <a:cubicBezTo>
                    <a:pt x="68" y="96"/>
                    <a:pt x="68" y="96"/>
                    <a:pt x="68" y="96"/>
                  </a:cubicBezTo>
                  <a:cubicBezTo>
                    <a:pt x="67" y="97"/>
                    <a:pt x="67" y="97"/>
                    <a:pt x="66" y="98"/>
                  </a:cubicBezTo>
                  <a:cubicBezTo>
                    <a:pt x="63" y="109"/>
                    <a:pt x="74" y="126"/>
                    <a:pt x="98" y="151"/>
                  </a:cubicBezTo>
                  <a:cubicBezTo>
                    <a:pt x="117" y="170"/>
                    <a:pt x="130" y="174"/>
                    <a:pt x="138" y="174"/>
                  </a:cubicBezTo>
                  <a:cubicBezTo>
                    <a:pt x="140" y="174"/>
                    <a:pt x="141" y="173"/>
                    <a:pt x="143" y="173"/>
                  </a:cubicBezTo>
                  <a:cubicBezTo>
                    <a:pt x="143" y="172"/>
                    <a:pt x="144" y="171"/>
                    <a:pt x="144" y="170"/>
                  </a:cubicBezTo>
                  <a:cubicBezTo>
                    <a:pt x="158" y="151"/>
                    <a:pt x="158" y="151"/>
                    <a:pt x="158" y="151"/>
                  </a:cubicBezTo>
                  <a:cubicBezTo>
                    <a:pt x="160" y="147"/>
                    <a:pt x="165" y="144"/>
                    <a:pt x="170" y="144"/>
                  </a:cubicBezTo>
                  <a:cubicBezTo>
                    <a:pt x="173" y="144"/>
                    <a:pt x="176" y="145"/>
                    <a:pt x="179" y="147"/>
                  </a:cubicBezTo>
                  <a:cubicBezTo>
                    <a:pt x="231" y="183"/>
                    <a:pt x="231" y="183"/>
                    <a:pt x="231" y="183"/>
                  </a:cubicBezTo>
                  <a:cubicBezTo>
                    <a:pt x="236" y="186"/>
                    <a:pt x="238" y="190"/>
                    <a:pt x="239" y="194"/>
                  </a:cubicBezTo>
                  <a:cubicBezTo>
                    <a:pt x="239" y="198"/>
                    <a:pt x="238" y="202"/>
                    <a:pt x="234" y="207"/>
                  </a:cubicBezTo>
                  <a:cubicBezTo>
                    <a:pt x="230" y="212"/>
                    <a:pt x="218" y="222"/>
                    <a:pt x="211" y="226"/>
                  </a:cubicBezTo>
                  <a:cubicBezTo>
                    <a:pt x="208" y="229"/>
                    <a:pt x="204" y="229"/>
                    <a:pt x="200" y="229"/>
                  </a:cubicBezTo>
                  <a:cubicBezTo>
                    <a:pt x="196" y="231"/>
                    <a:pt x="188" y="233"/>
                    <a:pt x="175" y="233"/>
                  </a:cubicBezTo>
                  <a:close/>
                  <a:moveTo>
                    <a:pt x="40" y="10"/>
                  </a:moveTo>
                  <a:cubicBezTo>
                    <a:pt x="38" y="10"/>
                    <a:pt x="36" y="11"/>
                    <a:pt x="34" y="13"/>
                  </a:cubicBezTo>
                  <a:cubicBezTo>
                    <a:pt x="29" y="18"/>
                    <a:pt x="20" y="29"/>
                    <a:pt x="16" y="35"/>
                  </a:cubicBezTo>
                  <a:cubicBezTo>
                    <a:pt x="15" y="37"/>
                    <a:pt x="15" y="40"/>
                    <a:pt x="15" y="42"/>
                  </a:cubicBezTo>
                  <a:cubicBezTo>
                    <a:pt x="15" y="43"/>
                    <a:pt x="15" y="43"/>
                    <a:pt x="15" y="43"/>
                  </a:cubicBezTo>
                  <a:cubicBezTo>
                    <a:pt x="15" y="44"/>
                    <a:pt x="15" y="44"/>
                    <a:pt x="15" y="44"/>
                  </a:cubicBezTo>
                  <a:cubicBezTo>
                    <a:pt x="13" y="50"/>
                    <a:pt x="0" y="108"/>
                    <a:pt x="67" y="173"/>
                  </a:cubicBezTo>
                  <a:cubicBezTo>
                    <a:pt x="114" y="219"/>
                    <a:pt x="155" y="225"/>
                    <a:pt x="175" y="225"/>
                  </a:cubicBezTo>
                  <a:cubicBezTo>
                    <a:pt x="188" y="225"/>
                    <a:pt x="196" y="223"/>
                    <a:pt x="198" y="222"/>
                  </a:cubicBezTo>
                  <a:cubicBezTo>
                    <a:pt x="199" y="221"/>
                    <a:pt x="199" y="221"/>
                    <a:pt x="199" y="221"/>
                  </a:cubicBezTo>
                  <a:cubicBezTo>
                    <a:pt x="200" y="221"/>
                    <a:pt x="200" y="221"/>
                    <a:pt x="200" y="221"/>
                  </a:cubicBezTo>
                  <a:cubicBezTo>
                    <a:pt x="202" y="222"/>
                    <a:pt x="205" y="221"/>
                    <a:pt x="207" y="219"/>
                  </a:cubicBezTo>
                  <a:cubicBezTo>
                    <a:pt x="213" y="216"/>
                    <a:pt x="224" y="207"/>
                    <a:pt x="228" y="202"/>
                  </a:cubicBezTo>
                  <a:cubicBezTo>
                    <a:pt x="230" y="199"/>
                    <a:pt x="231" y="197"/>
                    <a:pt x="231" y="195"/>
                  </a:cubicBezTo>
                  <a:cubicBezTo>
                    <a:pt x="231" y="193"/>
                    <a:pt x="229" y="191"/>
                    <a:pt x="226" y="189"/>
                  </a:cubicBezTo>
                  <a:cubicBezTo>
                    <a:pt x="174" y="154"/>
                    <a:pt x="174" y="154"/>
                    <a:pt x="174" y="154"/>
                  </a:cubicBezTo>
                  <a:cubicBezTo>
                    <a:pt x="171" y="152"/>
                    <a:pt x="166" y="152"/>
                    <a:pt x="164" y="155"/>
                  </a:cubicBezTo>
                  <a:cubicBezTo>
                    <a:pt x="151" y="174"/>
                    <a:pt x="151" y="174"/>
                    <a:pt x="151" y="174"/>
                  </a:cubicBezTo>
                  <a:cubicBezTo>
                    <a:pt x="150" y="175"/>
                    <a:pt x="150" y="176"/>
                    <a:pt x="150" y="176"/>
                  </a:cubicBezTo>
                  <a:cubicBezTo>
                    <a:pt x="150" y="178"/>
                    <a:pt x="150" y="178"/>
                    <a:pt x="150" y="178"/>
                  </a:cubicBezTo>
                  <a:cubicBezTo>
                    <a:pt x="148" y="179"/>
                    <a:pt x="148" y="179"/>
                    <a:pt x="148" y="179"/>
                  </a:cubicBezTo>
                  <a:cubicBezTo>
                    <a:pt x="147" y="180"/>
                    <a:pt x="143" y="182"/>
                    <a:pt x="138" y="182"/>
                  </a:cubicBezTo>
                  <a:cubicBezTo>
                    <a:pt x="128" y="182"/>
                    <a:pt x="113" y="177"/>
                    <a:pt x="92" y="156"/>
                  </a:cubicBezTo>
                  <a:cubicBezTo>
                    <a:pt x="63" y="128"/>
                    <a:pt x="53" y="108"/>
                    <a:pt x="59" y="93"/>
                  </a:cubicBezTo>
                  <a:cubicBezTo>
                    <a:pt x="59" y="91"/>
                    <a:pt x="59" y="91"/>
                    <a:pt x="59" y="91"/>
                  </a:cubicBezTo>
                  <a:cubicBezTo>
                    <a:pt x="61" y="91"/>
                    <a:pt x="61" y="91"/>
                    <a:pt x="61" y="91"/>
                  </a:cubicBezTo>
                  <a:cubicBezTo>
                    <a:pt x="62" y="91"/>
                    <a:pt x="63" y="90"/>
                    <a:pt x="63" y="90"/>
                  </a:cubicBezTo>
                  <a:cubicBezTo>
                    <a:pt x="82" y="76"/>
                    <a:pt x="82" y="76"/>
                    <a:pt x="82" y="76"/>
                  </a:cubicBezTo>
                  <a:cubicBezTo>
                    <a:pt x="85" y="73"/>
                    <a:pt x="86" y="69"/>
                    <a:pt x="83" y="66"/>
                  </a:cubicBezTo>
                  <a:cubicBezTo>
                    <a:pt x="46" y="15"/>
                    <a:pt x="46" y="15"/>
                    <a:pt x="46" y="15"/>
                  </a:cubicBezTo>
                  <a:cubicBezTo>
                    <a:pt x="43" y="10"/>
                    <a:pt x="40" y="10"/>
                    <a:pt x="40" y="10"/>
                  </a:cubicBezTo>
                  <a:close/>
                </a:path>
              </a:pathLst>
            </a:custGeom>
            <a:grpFill/>
            <a:ln>
              <a:noFill/>
            </a:ln>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sp>
          <p:nvSpPr>
            <p:cNvPr id="107" name="Freeform"/>
            <p:cNvSpPr>
              <a:spLocks/>
            </p:cNvSpPr>
            <p:nvPr/>
          </p:nvSpPr>
          <p:spPr bwMode="gray">
            <a:xfrm>
              <a:off x="8892295" y="2683363"/>
              <a:ext cx="134991" cy="132826"/>
            </a:xfrm>
            <a:custGeom>
              <a:avLst/>
              <a:gdLst>
                <a:gd name="T0" fmla="*/ 74 w 79"/>
                <a:gd name="T1" fmla="*/ 78 h 78"/>
                <a:gd name="T2" fmla="*/ 70 w 79"/>
                <a:gd name="T3" fmla="*/ 76 h 78"/>
                <a:gd name="T4" fmla="*/ 3 w 79"/>
                <a:gd name="T5" fmla="*/ 9 h 78"/>
                <a:gd name="T6" fmla="*/ 0 w 79"/>
                <a:gd name="T7" fmla="*/ 4 h 78"/>
                <a:gd name="T8" fmla="*/ 5 w 79"/>
                <a:gd name="T9" fmla="*/ 1 h 78"/>
                <a:gd name="T10" fmla="*/ 78 w 79"/>
                <a:gd name="T11" fmla="*/ 73 h 78"/>
                <a:gd name="T12" fmla="*/ 75 w 79"/>
                <a:gd name="T13" fmla="*/ 78 h 78"/>
                <a:gd name="T14" fmla="*/ 74 w 79"/>
                <a:gd name="T15" fmla="*/ 78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 h="78">
                  <a:moveTo>
                    <a:pt x="74" y="78"/>
                  </a:moveTo>
                  <a:cubicBezTo>
                    <a:pt x="73" y="78"/>
                    <a:pt x="71" y="77"/>
                    <a:pt x="70" y="76"/>
                  </a:cubicBezTo>
                  <a:cubicBezTo>
                    <a:pt x="60" y="44"/>
                    <a:pt x="35" y="18"/>
                    <a:pt x="3" y="9"/>
                  </a:cubicBezTo>
                  <a:cubicBezTo>
                    <a:pt x="1" y="8"/>
                    <a:pt x="0" y="6"/>
                    <a:pt x="0" y="4"/>
                  </a:cubicBezTo>
                  <a:cubicBezTo>
                    <a:pt x="1" y="2"/>
                    <a:pt x="3" y="0"/>
                    <a:pt x="5" y="1"/>
                  </a:cubicBezTo>
                  <a:cubicBezTo>
                    <a:pt x="40" y="12"/>
                    <a:pt x="67" y="39"/>
                    <a:pt x="78" y="73"/>
                  </a:cubicBezTo>
                  <a:cubicBezTo>
                    <a:pt x="79" y="75"/>
                    <a:pt x="78" y="78"/>
                    <a:pt x="75" y="78"/>
                  </a:cubicBezTo>
                  <a:cubicBezTo>
                    <a:pt x="75" y="78"/>
                    <a:pt x="75" y="78"/>
                    <a:pt x="74" y="78"/>
                  </a:cubicBezTo>
                  <a:close/>
                </a:path>
              </a:pathLst>
            </a:custGeom>
            <a:grpFill/>
            <a:ln>
              <a:noFill/>
            </a:ln>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sp>
          <p:nvSpPr>
            <p:cNvPr id="108" name="Freeform"/>
            <p:cNvSpPr>
              <a:spLocks/>
            </p:cNvSpPr>
            <p:nvPr/>
          </p:nvSpPr>
          <p:spPr bwMode="gray">
            <a:xfrm>
              <a:off x="8900957" y="2632109"/>
              <a:ext cx="180469" cy="187689"/>
            </a:xfrm>
            <a:custGeom>
              <a:avLst/>
              <a:gdLst>
                <a:gd name="T0" fmla="*/ 102 w 106"/>
                <a:gd name="T1" fmla="*/ 110 h 110"/>
                <a:gd name="T2" fmla="*/ 98 w 106"/>
                <a:gd name="T3" fmla="*/ 107 h 110"/>
                <a:gd name="T4" fmla="*/ 4 w 106"/>
                <a:gd name="T5" fmla="*/ 8 h 110"/>
                <a:gd name="T6" fmla="*/ 1 w 106"/>
                <a:gd name="T7" fmla="*/ 3 h 110"/>
                <a:gd name="T8" fmla="*/ 6 w 106"/>
                <a:gd name="T9" fmla="*/ 0 h 110"/>
                <a:gd name="T10" fmla="*/ 106 w 106"/>
                <a:gd name="T11" fmla="*/ 105 h 110"/>
                <a:gd name="T12" fmla="*/ 102 w 106"/>
                <a:gd name="T13" fmla="*/ 110 h 110"/>
                <a:gd name="T14" fmla="*/ 102 w 106"/>
                <a:gd name="T15" fmla="*/ 110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110">
                  <a:moveTo>
                    <a:pt x="102" y="110"/>
                  </a:moveTo>
                  <a:cubicBezTo>
                    <a:pt x="100" y="110"/>
                    <a:pt x="98" y="109"/>
                    <a:pt x="98" y="107"/>
                  </a:cubicBezTo>
                  <a:cubicBezTo>
                    <a:pt x="89" y="58"/>
                    <a:pt x="52" y="19"/>
                    <a:pt x="4" y="8"/>
                  </a:cubicBezTo>
                  <a:cubicBezTo>
                    <a:pt x="2" y="7"/>
                    <a:pt x="0" y="5"/>
                    <a:pt x="1" y="3"/>
                  </a:cubicBezTo>
                  <a:cubicBezTo>
                    <a:pt x="1" y="1"/>
                    <a:pt x="3" y="0"/>
                    <a:pt x="6" y="0"/>
                  </a:cubicBezTo>
                  <a:cubicBezTo>
                    <a:pt x="57" y="12"/>
                    <a:pt x="96" y="54"/>
                    <a:pt x="106" y="105"/>
                  </a:cubicBezTo>
                  <a:cubicBezTo>
                    <a:pt x="106" y="108"/>
                    <a:pt x="105" y="110"/>
                    <a:pt x="102" y="110"/>
                  </a:cubicBezTo>
                  <a:cubicBezTo>
                    <a:pt x="102" y="110"/>
                    <a:pt x="102" y="110"/>
                    <a:pt x="102" y="110"/>
                  </a:cubicBezTo>
                  <a:close/>
                </a:path>
              </a:pathLst>
            </a:custGeom>
            <a:grpFill/>
            <a:ln>
              <a:noFill/>
            </a:ln>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grpSp>
      <p:sp>
        <p:nvSpPr>
          <p:cNvPr id="4" name="Text 2"/>
          <p:cNvSpPr>
            <a:spLocks noGrp="1"/>
          </p:cNvSpPr>
          <p:nvPr>
            <p:ph type="body" sz="quarter" idx="43"/>
          </p:nvPr>
        </p:nvSpPr>
        <p:spPr bwMode="gray">
          <a:xfrm>
            <a:off x="6163488" y="4841850"/>
            <a:ext cx="2671200" cy="1080000"/>
          </a:xfrm>
        </p:spPr>
        <p:txBody>
          <a:bodyPr/>
          <a:lstStyle/>
          <a:p>
            <a:r>
              <a:rPr lang="de-DE" sz="1600" b="1" dirty="0" smtClean="0"/>
              <a:t>Dr. Annika Reifschneider</a:t>
            </a:r>
          </a:p>
          <a:p>
            <a:r>
              <a:rPr lang="de-DE" sz="1100" dirty="0"/>
              <a:t>Fachgebietskoordinatorin Genossenschaftswesen </a:t>
            </a:r>
          </a:p>
        </p:txBody>
      </p:sp>
      <p:sp>
        <p:nvSpPr>
          <p:cNvPr id="5" name="Inhalt 5"/>
          <p:cNvSpPr>
            <a:spLocks noGrp="1"/>
          </p:cNvSpPr>
          <p:nvPr>
            <p:ph sz="half" idx="44"/>
          </p:nvPr>
        </p:nvSpPr>
        <p:spPr bwMode="gray">
          <a:xfrm>
            <a:off x="8976288" y="1872000"/>
            <a:ext cx="2671200" cy="968400"/>
          </a:xfrm>
        </p:spPr>
        <p:txBody>
          <a:bodyPr/>
          <a:lstStyle/>
          <a:p>
            <a:r>
              <a:rPr lang="de-DE" dirty="0"/>
              <a:t>Baden-Württembergischer Genossenschaftsverband e.V.</a:t>
            </a:r>
            <a:br>
              <a:rPr lang="de-DE" dirty="0"/>
            </a:br>
            <a:r>
              <a:rPr lang="de-DE" dirty="0"/>
              <a:t>Heilbronner Straße </a:t>
            </a:r>
            <a:r>
              <a:rPr lang="de-DE" dirty="0" smtClean="0"/>
              <a:t>41</a:t>
            </a:r>
            <a:r>
              <a:rPr lang="de-DE" dirty="0"/>
              <a:t/>
            </a:r>
            <a:br>
              <a:rPr lang="de-DE" dirty="0"/>
            </a:br>
            <a:r>
              <a:rPr lang="de-DE" dirty="0"/>
              <a:t>70191 Stuttgart</a:t>
            </a:r>
          </a:p>
        </p:txBody>
      </p:sp>
      <p:sp>
        <p:nvSpPr>
          <p:cNvPr id="8" name="Inhalt 6"/>
          <p:cNvSpPr>
            <a:spLocks noGrp="1"/>
          </p:cNvSpPr>
          <p:nvPr>
            <p:ph sz="half" idx="45"/>
          </p:nvPr>
        </p:nvSpPr>
        <p:spPr bwMode="gray"/>
        <p:txBody>
          <a:bodyPr anchor="ctr" anchorCtr="0"/>
          <a:lstStyle/>
          <a:p>
            <a:r>
              <a:rPr lang="de-DE" dirty="0"/>
              <a:t>0711 222 13-25 03 </a:t>
            </a:r>
          </a:p>
        </p:txBody>
      </p:sp>
      <p:sp>
        <p:nvSpPr>
          <p:cNvPr id="9" name="Inhalt 7"/>
          <p:cNvSpPr>
            <a:spLocks noGrp="1"/>
          </p:cNvSpPr>
          <p:nvPr>
            <p:ph sz="half" idx="46"/>
          </p:nvPr>
        </p:nvSpPr>
        <p:spPr bwMode="gray"/>
        <p:txBody>
          <a:bodyPr anchor="ctr" anchorCtr="0"/>
          <a:lstStyle/>
          <a:p>
            <a:r>
              <a:rPr lang="de-DE" u="sng" dirty="0" smtClean="0">
                <a:hlinkClick r:id="rId3"/>
              </a:rPr>
              <a:t>annika.reifschneider@bwgv-info.de</a:t>
            </a:r>
            <a:endParaRPr lang="de-DE" dirty="0"/>
          </a:p>
        </p:txBody>
      </p:sp>
      <p:sp>
        <p:nvSpPr>
          <p:cNvPr id="100" name="Inhalt 8"/>
          <p:cNvSpPr>
            <a:spLocks noGrp="1"/>
          </p:cNvSpPr>
          <p:nvPr>
            <p:ph sz="half" idx="47"/>
          </p:nvPr>
        </p:nvSpPr>
        <p:spPr bwMode="gray"/>
        <p:txBody>
          <a:bodyPr anchor="ctr" anchorCtr="0"/>
          <a:lstStyle/>
          <a:p>
            <a:pPr marL="0" lvl="1" indent="0">
              <a:buSzPct val="100000"/>
              <a:buNone/>
            </a:pPr>
            <a:r>
              <a:rPr lang="de-DE" sz="1200" dirty="0"/>
              <a:t>www.wir-leben-genossenschaft.de</a:t>
            </a:r>
          </a:p>
        </p:txBody>
      </p:sp>
      <p:sp>
        <p:nvSpPr>
          <p:cNvPr id="111" name="Icon - Weltkugel 2"/>
          <p:cNvSpPr>
            <a:spLocks noChangeAspect="1" noEditPoints="1"/>
          </p:cNvSpPr>
          <p:nvPr/>
        </p:nvSpPr>
        <p:spPr bwMode="gray">
          <a:xfrm>
            <a:off x="8976288" y="4337900"/>
            <a:ext cx="323998" cy="324000"/>
          </a:xfrm>
          <a:custGeom>
            <a:avLst/>
            <a:gdLst>
              <a:gd name="T0" fmla="*/ 0 w 240"/>
              <a:gd name="T1" fmla="*/ 120 h 240"/>
              <a:gd name="T2" fmla="*/ 240 w 240"/>
              <a:gd name="T3" fmla="*/ 120 h 240"/>
              <a:gd name="T4" fmla="*/ 209 w 240"/>
              <a:gd name="T5" fmla="*/ 188 h 240"/>
              <a:gd name="T6" fmla="*/ 184 w 240"/>
              <a:gd name="T7" fmla="*/ 124 h 240"/>
              <a:gd name="T8" fmla="*/ 209 w 240"/>
              <a:gd name="T9" fmla="*/ 188 h 240"/>
              <a:gd name="T10" fmla="*/ 56 w 240"/>
              <a:gd name="T11" fmla="*/ 124 h 240"/>
              <a:gd name="T12" fmla="*/ 31 w 240"/>
              <a:gd name="T13" fmla="*/ 188 h 240"/>
              <a:gd name="T14" fmla="*/ 31 w 240"/>
              <a:gd name="T15" fmla="*/ 52 h 240"/>
              <a:gd name="T16" fmla="*/ 56 w 240"/>
              <a:gd name="T17" fmla="*/ 116 h 240"/>
              <a:gd name="T18" fmla="*/ 31 w 240"/>
              <a:gd name="T19" fmla="*/ 52 h 240"/>
              <a:gd name="T20" fmla="*/ 170 w 240"/>
              <a:gd name="T21" fmla="*/ 70 h 240"/>
              <a:gd name="T22" fmla="*/ 124 w 240"/>
              <a:gd name="T23" fmla="*/ 116 h 240"/>
              <a:gd name="T24" fmla="*/ 124 w 240"/>
              <a:gd name="T25" fmla="*/ 69 h 240"/>
              <a:gd name="T26" fmla="*/ 168 w 240"/>
              <a:gd name="T27" fmla="*/ 63 h 240"/>
              <a:gd name="T28" fmla="*/ 116 w 240"/>
              <a:gd name="T29" fmla="*/ 8 h 240"/>
              <a:gd name="T30" fmla="*/ 72 w 240"/>
              <a:gd name="T31" fmla="*/ 63 h 240"/>
              <a:gd name="T32" fmla="*/ 116 w 240"/>
              <a:gd name="T33" fmla="*/ 77 h 240"/>
              <a:gd name="T34" fmla="*/ 64 w 240"/>
              <a:gd name="T35" fmla="*/ 116 h 240"/>
              <a:gd name="T36" fmla="*/ 116 w 240"/>
              <a:gd name="T37" fmla="*/ 77 h 240"/>
              <a:gd name="T38" fmla="*/ 116 w 240"/>
              <a:gd name="T39" fmla="*/ 124 h 240"/>
              <a:gd name="T40" fmla="*/ 70 w 240"/>
              <a:gd name="T41" fmla="*/ 170 h 240"/>
              <a:gd name="T42" fmla="*/ 116 w 240"/>
              <a:gd name="T43" fmla="*/ 172 h 240"/>
              <a:gd name="T44" fmla="*/ 72 w 240"/>
              <a:gd name="T45" fmla="*/ 178 h 240"/>
              <a:gd name="T46" fmla="*/ 124 w 240"/>
              <a:gd name="T47" fmla="*/ 232 h 240"/>
              <a:gd name="T48" fmla="*/ 168 w 240"/>
              <a:gd name="T49" fmla="*/ 178 h 240"/>
              <a:gd name="T50" fmla="*/ 124 w 240"/>
              <a:gd name="T51" fmla="*/ 164 h 240"/>
              <a:gd name="T52" fmla="*/ 176 w 240"/>
              <a:gd name="T53" fmla="*/ 124 h 240"/>
              <a:gd name="T54" fmla="*/ 124 w 240"/>
              <a:gd name="T55" fmla="*/ 164 h 240"/>
              <a:gd name="T56" fmla="*/ 178 w 240"/>
              <a:gd name="T57" fmla="*/ 68 h 240"/>
              <a:gd name="T58" fmla="*/ 232 w 240"/>
              <a:gd name="T59" fmla="*/ 116 h 240"/>
              <a:gd name="T60" fmla="*/ 204 w 240"/>
              <a:gd name="T61" fmla="*/ 46 h 240"/>
              <a:gd name="T62" fmla="*/ 148 w 240"/>
              <a:gd name="T63" fmla="*/ 11 h 240"/>
              <a:gd name="T64" fmla="*/ 92 w 240"/>
              <a:gd name="T65" fmla="*/ 11 h 240"/>
              <a:gd name="T66" fmla="*/ 36 w 240"/>
              <a:gd name="T67" fmla="*/ 46 h 240"/>
              <a:gd name="T68" fmla="*/ 36 w 240"/>
              <a:gd name="T69" fmla="*/ 194 h 240"/>
              <a:gd name="T70" fmla="*/ 92 w 240"/>
              <a:gd name="T71" fmla="*/ 229 h 240"/>
              <a:gd name="T72" fmla="*/ 148 w 240"/>
              <a:gd name="T73" fmla="*/ 229 h 240"/>
              <a:gd name="T74" fmla="*/ 204 w 240"/>
              <a:gd name="T75" fmla="*/ 194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40" h="240">
                <a:moveTo>
                  <a:pt x="120" y="0"/>
                </a:moveTo>
                <a:cubicBezTo>
                  <a:pt x="54" y="0"/>
                  <a:pt x="0" y="54"/>
                  <a:pt x="0" y="120"/>
                </a:cubicBezTo>
                <a:cubicBezTo>
                  <a:pt x="0" y="186"/>
                  <a:pt x="54" y="240"/>
                  <a:pt x="120" y="240"/>
                </a:cubicBezTo>
                <a:cubicBezTo>
                  <a:pt x="186" y="240"/>
                  <a:pt x="240" y="186"/>
                  <a:pt x="240" y="120"/>
                </a:cubicBezTo>
                <a:cubicBezTo>
                  <a:pt x="240" y="54"/>
                  <a:pt x="186" y="0"/>
                  <a:pt x="120" y="0"/>
                </a:cubicBezTo>
                <a:close/>
                <a:moveTo>
                  <a:pt x="209" y="188"/>
                </a:moveTo>
                <a:cubicBezTo>
                  <a:pt x="205" y="185"/>
                  <a:pt x="195" y="178"/>
                  <a:pt x="178" y="172"/>
                </a:cubicBezTo>
                <a:cubicBezTo>
                  <a:pt x="181" y="158"/>
                  <a:pt x="184" y="141"/>
                  <a:pt x="184" y="124"/>
                </a:cubicBezTo>
                <a:cubicBezTo>
                  <a:pt x="232" y="124"/>
                  <a:pt x="232" y="124"/>
                  <a:pt x="232" y="124"/>
                </a:cubicBezTo>
                <a:cubicBezTo>
                  <a:pt x="231" y="148"/>
                  <a:pt x="223" y="170"/>
                  <a:pt x="209" y="188"/>
                </a:cubicBezTo>
                <a:close/>
                <a:moveTo>
                  <a:pt x="8" y="124"/>
                </a:moveTo>
                <a:cubicBezTo>
                  <a:pt x="56" y="124"/>
                  <a:pt x="56" y="124"/>
                  <a:pt x="56" y="124"/>
                </a:cubicBezTo>
                <a:cubicBezTo>
                  <a:pt x="56" y="141"/>
                  <a:pt x="59" y="158"/>
                  <a:pt x="62" y="172"/>
                </a:cubicBezTo>
                <a:cubicBezTo>
                  <a:pt x="45" y="178"/>
                  <a:pt x="35" y="185"/>
                  <a:pt x="31" y="188"/>
                </a:cubicBezTo>
                <a:cubicBezTo>
                  <a:pt x="17" y="170"/>
                  <a:pt x="9" y="148"/>
                  <a:pt x="8" y="124"/>
                </a:cubicBezTo>
                <a:close/>
                <a:moveTo>
                  <a:pt x="31" y="52"/>
                </a:moveTo>
                <a:cubicBezTo>
                  <a:pt x="35" y="55"/>
                  <a:pt x="45" y="62"/>
                  <a:pt x="62" y="68"/>
                </a:cubicBezTo>
                <a:cubicBezTo>
                  <a:pt x="58" y="83"/>
                  <a:pt x="56" y="99"/>
                  <a:pt x="56" y="116"/>
                </a:cubicBezTo>
                <a:cubicBezTo>
                  <a:pt x="8" y="116"/>
                  <a:pt x="8" y="116"/>
                  <a:pt x="8" y="116"/>
                </a:cubicBezTo>
                <a:cubicBezTo>
                  <a:pt x="9" y="92"/>
                  <a:pt x="17" y="70"/>
                  <a:pt x="31" y="52"/>
                </a:cubicBezTo>
                <a:close/>
                <a:moveTo>
                  <a:pt x="124" y="77"/>
                </a:moveTo>
                <a:cubicBezTo>
                  <a:pt x="142" y="76"/>
                  <a:pt x="158" y="74"/>
                  <a:pt x="170" y="70"/>
                </a:cubicBezTo>
                <a:cubicBezTo>
                  <a:pt x="174" y="84"/>
                  <a:pt x="176" y="100"/>
                  <a:pt x="176" y="116"/>
                </a:cubicBezTo>
                <a:cubicBezTo>
                  <a:pt x="124" y="116"/>
                  <a:pt x="124" y="116"/>
                  <a:pt x="124" y="116"/>
                </a:cubicBezTo>
                <a:lnTo>
                  <a:pt x="124" y="77"/>
                </a:lnTo>
                <a:close/>
                <a:moveTo>
                  <a:pt x="124" y="69"/>
                </a:moveTo>
                <a:cubicBezTo>
                  <a:pt x="124" y="8"/>
                  <a:pt x="124" y="8"/>
                  <a:pt x="124" y="8"/>
                </a:cubicBezTo>
                <a:cubicBezTo>
                  <a:pt x="143" y="11"/>
                  <a:pt x="159" y="32"/>
                  <a:pt x="168" y="63"/>
                </a:cubicBezTo>
                <a:cubicBezTo>
                  <a:pt x="156" y="66"/>
                  <a:pt x="142" y="68"/>
                  <a:pt x="124" y="69"/>
                </a:cubicBezTo>
                <a:close/>
                <a:moveTo>
                  <a:pt x="116" y="8"/>
                </a:moveTo>
                <a:cubicBezTo>
                  <a:pt x="116" y="69"/>
                  <a:pt x="116" y="69"/>
                  <a:pt x="116" y="69"/>
                </a:cubicBezTo>
                <a:cubicBezTo>
                  <a:pt x="98" y="68"/>
                  <a:pt x="84" y="66"/>
                  <a:pt x="72" y="63"/>
                </a:cubicBezTo>
                <a:cubicBezTo>
                  <a:pt x="81" y="32"/>
                  <a:pt x="97" y="11"/>
                  <a:pt x="116" y="8"/>
                </a:cubicBezTo>
                <a:close/>
                <a:moveTo>
                  <a:pt x="116" y="77"/>
                </a:moveTo>
                <a:cubicBezTo>
                  <a:pt x="116" y="116"/>
                  <a:pt x="116" y="116"/>
                  <a:pt x="116" y="116"/>
                </a:cubicBezTo>
                <a:cubicBezTo>
                  <a:pt x="64" y="116"/>
                  <a:pt x="64" y="116"/>
                  <a:pt x="64" y="116"/>
                </a:cubicBezTo>
                <a:cubicBezTo>
                  <a:pt x="64" y="100"/>
                  <a:pt x="66" y="84"/>
                  <a:pt x="70" y="70"/>
                </a:cubicBezTo>
                <a:cubicBezTo>
                  <a:pt x="82" y="74"/>
                  <a:pt x="98" y="76"/>
                  <a:pt x="116" y="77"/>
                </a:cubicBezTo>
                <a:close/>
                <a:moveTo>
                  <a:pt x="64" y="124"/>
                </a:moveTo>
                <a:cubicBezTo>
                  <a:pt x="116" y="124"/>
                  <a:pt x="116" y="124"/>
                  <a:pt x="116" y="124"/>
                </a:cubicBezTo>
                <a:cubicBezTo>
                  <a:pt x="116" y="164"/>
                  <a:pt x="116" y="164"/>
                  <a:pt x="116" y="164"/>
                </a:cubicBezTo>
                <a:cubicBezTo>
                  <a:pt x="98" y="164"/>
                  <a:pt x="82" y="167"/>
                  <a:pt x="70" y="170"/>
                </a:cubicBezTo>
                <a:cubicBezTo>
                  <a:pt x="66" y="156"/>
                  <a:pt x="64" y="140"/>
                  <a:pt x="64" y="124"/>
                </a:cubicBezTo>
                <a:close/>
                <a:moveTo>
                  <a:pt x="116" y="172"/>
                </a:moveTo>
                <a:cubicBezTo>
                  <a:pt x="116" y="232"/>
                  <a:pt x="116" y="232"/>
                  <a:pt x="116" y="232"/>
                </a:cubicBezTo>
                <a:cubicBezTo>
                  <a:pt x="97" y="229"/>
                  <a:pt x="81" y="208"/>
                  <a:pt x="72" y="178"/>
                </a:cubicBezTo>
                <a:cubicBezTo>
                  <a:pt x="84" y="175"/>
                  <a:pt x="98" y="172"/>
                  <a:pt x="116" y="172"/>
                </a:cubicBezTo>
                <a:close/>
                <a:moveTo>
                  <a:pt x="124" y="232"/>
                </a:moveTo>
                <a:cubicBezTo>
                  <a:pt x="124" y="172"/>
                  <a:pt x="124" y="172"/>
                  <a:pt x="124" y="172"/>
                </a:cubicBezTo>
                <a:cubicBezTo>
                  <a:pt x="142" y="172"/>
                  <a:pt x="156" y="175"/>
                  <a:pt x="168" y="178"/>
                </a:cubicBezTo>
                <a:cubicBezTo>
                  <a:pt x="159" y="208"/>
                  <a:pt x="143" y="229"/>
                  <a:pt x="124" y="232"/>
                </a:cubicBezTo>
                <a:close/>
                <a:moveTo>
                  <a:pt x="124" y="164"/>
                </a:moveTo>
                <a:cubicBezTo>
                  <a:pt x="124" y="124"/>
                  <a:pt x="124" y="124"/>
                  <a:pt x="124" y="124"/>
                </a:cubicBezTo>
                <a:cubicBezTo>
                  <a:pt x="176" y="124"/>
                  <a:pt x="176" y="124"/>
                  <a:pt x="176" y="124"/>
                </a:cubicBezTo>
                <a:cubicBezTo>
                  <a:pt x="176" y="140"/>
                  <a:pt x="174" y="156"/>
                  <a:pt x="170" y="170"/>
                </a:cubicBezTo>
                <a:cubicBezTo>
                  <a:pt x="158" y="167"/>
                  <a:pt x="142" y="164"/>
                  <a:pt x="124" y="164"/>
                </a:cubicBezTo>
                <a:close/>
                <a:moveTo>
                  <a:pt x="184" y="116"/>
                </a:moveTo>
                <a:cubicBezTo>
                  <a:pt x="184" y="99"/>
                  <a:pt x="182" y="83"/>
                  <a:pt x="178" y="68"/>
                </a:cubicBezTo>
                <a:cubicBezTo>
                  <a:pt x="195" y="62"/>
                  <a:pt x="205" y="55"/>
                  <a:pt x="209" y="52"/>
                </a:cubicBezTo>
                <a:cubicBezTo>
                  <a:pt x="223" y="70"/>
                  <a:pt x="231" y="92"/>
                  <a:pt x="232" y="116"/>
                </a:cubicBezTo>
                <a:lnTo>
                  <a:pt x="184" y="116"/>
                </a:lnTo>
                <a:close/>
                <a:moveTo>
                  <a:pt x="204" y="46"/>
                </a:moveTo>
                <a:cubicBezTo>
                  <a:pt x="201" y="49"/>
                  <a:pt x="191" y="55"/>
                  <a:pt x="176" y="60"/>
                </a:cubicBezTo>
                <a:cubicBezTo>
                  <a:pt x="169" y="39"/>
                  <a:pt x="160" y="22"/>
                  <a:pt x="148" y="11"/>
                </a:cubicBezTo>
                <a:cubicBezTo>
                  <a:pt x="170" y="17"/>
                  <a:pt x="189" y="29"/>
                  <a:pt x="204" y="46"/>
                </a:cubicBezTo>
                <a:close/>
                <a:moveTo>
                  <a:pt x="92" y="11"/>
                </a:moveTo>
                <a:cubicBezTo>
                  <a:pt x="80" y="22"/>
                  <a:pt x="71" y="39"/>
                  <a:pt x="64" y="60"/>
                </a:cubicBezTo>
                <a:cubicBezTo>
                  <a:pt x="49" y="55"/>
                  <a:pt x="39" y="49"/>
                  <a:pt x="36" y="46"/>
                </a:cubicBezTo>
                <a:cubicBezTo>
                  <a:pt x="51" y="29"/>
                  <a:pt x="70" y="17"/>
                  <a:pt x="92" y="11"/>
                </a:cubicBezTo>
                <a:close/>
                <a:moveTo>
                  <a:pt x="36" y="194"/>
                </a:moveTo>
                <a:cubicBezTo>
                  <a:pt x="40" y="192"/>
                  <a:pt x="49" y="185"/>
                  <a:pt x="64" y="180"/>
                </a:cubicBezTo>
                <a:cubicBezTo>
                  <a:pt x="71" y="201"/>
                  <a:pt x="80" y="218"/>
                  <a:pt x="92" y="229"/>
                </a:cubicBezTo>
                <a:cubicBezTo>
                  <a:pt x="70" y="223"/>
                  <a:pt x="51" y="211"/>
                  <a:pt x="36" y="194"/>
                </a:cubicBezTo>
                <a:close/>
                <a:moveTo>
                  <a:pt x="148" y="229"/>
                </a:moveTo>
                <a:cubicBezTo>
                  <a:pt x="160" y="218"/>
                  <a:pt x="169" y="201"/>
                  <a:pt x="176" y="180"/>
                </a:cubicBezTo>
                <a:cubicBezTo>
                  <a:pt x="191" y="185"/>
                  <a:pt x="200" y="192"/>
                  <a:pt x="204" y="194"/>
                </a:cubicBezTo>
                <a:cubicBezTo>
                  <a:pt x="189" y="211"/>
                  <a:pt x="170" y="223"/>
                  <a:pt x="148" y="229"/>
                </a:cubicBez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sp>
        <p:nvSpPr>
          <p:cNvPr id="112" name="Icon - E-Mail 2"/>
          <p:cNvSpPr>
            <a:spLocks noChangeAspect="1" noEditPoints="1"/>
          </p:cNvSpPr>
          <p:nvPr/>
        </p:nvSpPr>
        <p:spPr bwMode="gray">
          <a:xfrm>
            <a:off x="8987831" y="3733125"/>
            <a:ext cx="300912" cy="216000"/>
          </a:xfrm>
          <a:custGeom>
            <a:avLst/>
            <a:gdLst>
              <a:gd name="T0" fmla="*/ 220 w 240"/>
              <a:gd name="T1" fmla="*/ 0 h 172"/>
              <a:gd name="T2" fmla="*/ 20 w 240"/>
              <a:gd name="T3" fmla="*/ 0 h 172"/>
              <a:gd name="T4" fmla="*/ 0 w 240"/>
              <a:gd name="T5" fmla="*/ 20 h 172"/>
              <a:gd name="T6" fmla="*/ 0 w 240"/>
              <a:gd name="T7" fmla="*/ 152 h 172"/>
              <a:gd name="T8" fmla="*/ 4 w 240"/>
              <a:gd name="T9" fmla="*/ 164 h 172"/>
              <a:gd name="T10" fmla="*/ 5 w 240"/>
              <a:gd name="T11" fmla="*/ 167 h 172"/>
              <a:gd name="T12" fmla="*/ 8 w 240"/>
              <a:gd name="T13" fmla="*/ 168 h 172"/>
              <a:gd name="T14" fmla="*/ 8 w 240"/>
              <a:gd name="T15" fmla="*/ 168 h 172"/>
              <a:gd name="T16" fmla="*/ 20 w 240"/>
              <a:gd name="T17" fmla="*/ 172 h 172"/>
              <a:gd name="T18" fmla="*/ 220 w 240"/>
              <a:gd name="T19" fmla="*/ 172 h 172"/>
              <a:gd name="T20" fmla="*/ 240 w 240"/>
              <a:gd name="T21" fmla="*/ 152 h 172"/>
              <a:gd name="T22" fmla="*/ 240 w 240"/>
              <a:gd name="T23" fmla="*/ 20 h 172"/>
              <a:gd name="T24" fmla="*/ 220 w 240"/>
              <a:gd name="T25" fmla="*/ 0 h 172"/>
              <a:gd name="T26" fmla="*/ 160 w 240"/>
              <a:gd name="T27" fmla="*/ 86 h 172"/>
              <a:gd name="T28" fmla="*/ 231 w 240"/>
              <a:gd name="T29" fmla="*/ 15 h 172"/>
              <a:gd name="T30" fmla="*/ 232 w 240"/>
              <a:gd name="T31" fmla="*/ 20 h 172"/>
              <a:gd name="T32" fmla="*/ 232 w 240"/>
              <a:gd name="T33" fmla="*/ 152 h 172"/>
              <a:gd name="T34" fmla="*/ 232 w 240"/>
              <a:gd name="T35" fmla="*/ 154 h 172"/>
              <a:gd name="T36" fmla="*/ 160 w 240"/>
              <a:gd name="T37" fmla="*/ 86 h 172"/>
              <a:gd name="T38" fmla="*/ 220 w 240"/>
              <a:gd name="T39" fmla="*/ 8 h 172"/>
              <a:gd name="T40" fmla="*/ 225 w 240"/>
              <a:gd name="T41" fmla="*/ 9 h 172"/>
              <a:gd name="T42" fmla="*/ 142 w 240"/>
              <a:gd name="T43" fmla="*/ 92 h 172"/>
              <a:gd name="T44" fmla="*/ 98 w 240"/>
              <a:gd name="T45" fmla="*/ 92 h 172"/>
              <a:gd name="T46" fmla="*/ 15 w 240"/>
              <a:gd name="T47" fmla="*/ 9 h 172"/>
              <a:gd name="T48" fmla="*/ 20 w 240"/>
              <a:gd name="T49" fmla="*/ 8 h 172"/>
              <a:gd name="T50" fmla="*/ 220 w 240"/>
              <a:gd name="T51" fmla="*/ 8 h 172"/>
              <a:gd name="T52" fmla="*/ 8 w 240"/>
              <a:gd name="T53" fmla="*/ 20 h 172"/>
              <a:gd name="T54" fmla="*/ 9 w 240"/>
              <a:gd name="T55" fmla="*/ 15 h 172"/>
              <a:gd name="T56" fmla="*/ 80 w 240"/>
              <a:gd name="T57" fmla="*/ 86 h 172"/>
              <a:gd name="T58" fmla="*/ 9 w 240"/>
              <a:gd name="T59" fmla="*/ 157 h 172"/>
              <a:gd name="T60" fmla="*/ 8 w 240"/>
              <a:gd name="T61" fmla="*/ 152 h 172"/>
              <a:gd name="T62" fmla="*/ 8 w 240"/>
              <a:gd name="T63" fmla="*/ 20 h 172"/>
              <a:gd name="T64" fmla="*/ 20 w 240"/>
              <a:gd name="T65" fmla="*/ 164 h 172"/>
              <a:gd name="T66" fmla="*/ 15 w 240"/>
              <a:gd name="T67" fmla="*/ 163 h 172"/>
              <a:gd name="T68" fmla="*/ 86 w 240"/>
              <a:gd name="T69" fmla="*/ 92 h 172"/>
              <a:gd name="T70" fmla="*/ 94 w 240"/>
              <a:gd name="T71" fmla="*/ 100 h 172"/>
              <a:gd name="T72" fmla="*/ 146 w 240"/>
              <a:gd name="T73" fmla="*/ 100 h 172"/>
              <a:gd name="T74" fmla="*/ 154 w 240"/>
              <a:gd name="T75" fmla="*/ 92 h 172"/>
              <a:gd name="T76" fmla="*/ 228 w 240"/>
              <a:gd name="T77" fmla="*/ 161 h 172"/>
              <a:gd name="T78" fmla="*/ 220 w 240"/>
              <a:gd name="T79" fmla="*/ 164 h 172"/>
              <a:gd name="T80" fmla="*/ 20 w 240"/>
              <a:gd name="T81" fmla="*/ 164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40" h="172">
                <a:moveTo>
                  <a:pt x="220" y="0"/>
                </a:moveTo>
                <a:cubicBezTo>
                  <a:pt x="20" y="0"/>
                  <a:pt x="20" y="0"/>
                  <a:pt x="20" y="0"/>
                </a:cubicBezTo>
                <a:cubicBezTo>
                  <a:pt x="9" y="0"/>
                  <a:pt x="0" y="9"/>
                  <a:pt x="0" y="20"/>
                </a:cubicBezTo>
                <a:cubicBezTo>
                  <a:pt x="0" y="152"/>
                  <a:pt x="0" y="152"/>
                  <a:pt x="0" y="152"/>
                </a:cubicBezTo>
                <a:cubicBezTo>
                  <a:pt x="0" y="156"/>
                  <a:pt x="2" y="161"/>
                  <a:pt x="4" y="164"/>
                </a:cubicBezTo>
                <a:cubicBezTo>
                  <a:pt x="4" y="165"/>
                  <a:pt x="4" y="166"/>
                  <a:pt x="5" y="167"/>
                </a:cubicBezTo>
                <a:cubicBezTo>
                  <a:pt x="6" y="168"/>
                  <a:pt x="7" y="168"/>
                  <a:pt x="8" y="168"/>
                </a:cubicBezTo>
                <a:cubicBezTo>
                  <a:pt x="8" y="168"/>
                  <a:pt x="8" y="168"/>
                  <a:pt x="8" y="168"/>
                </a:cubicBezTo>
                <a:cubicBezTo>
                  <a:pt x="11" y="170"/>
                  <a:pt x="16" y="172"/>
                  <a:pt x="20" y="172"/>
                </a:cubicBezTo>
                <a:cubicBezTo>
                  <a:pt x="220" y="172"/>
                  <a:pt x="220" y="172"/>
                  <a:pt x="220" y="172"/>
                </a:cubicBezTo>
                <a:cubicBezTo>
                  <a:pt x="231" y="172"/>
                  <a:pt x="240" y="163"/>
                  <a:pt x="240" y="152"/>
                </a:cubicBezTo>
                <a:cubicBezTo>
                  <a:pt x="240" y="20"/>
                  <a:pt x="240" y="20"/>
                  <a:pt x="240" y="20"/>
                </a:cubicBezTo>
                <a:cubicBezTo>
                  <a:pt x="240" y="9"/>
                  <a:pt x="231" y="0"/>
                  <a:pt x="220" y="0"/>
                </a:cubicBezTo>
                <a:close/>
                <a:moveTo>
                  <a:pt x="160" y="86"/>
                </a:moveTo>
                <a:cubicBezTo>
                  <a:pt x="231" y="15"/>
                  <a:pt x="231" y="15"/>
                  <a:pt x="231" y="15"/>
                </a:cubicBezTo>
                <a:cubicBezTo>
                  <a:pt x="232" y="16"/>
                  <a:pt x="232" y="18"/>
                  <a:pt x="232" y="20"/>
                </a:cubicBezTo>
                <a:cubicBezTo>
                  <a:pt x="232" y="152"/>
                  <a:pt x="232" y="152"/>
                  <a:pt x="232" y="152"/>
                </a:cubicBezTo>
                <a:cubicBezTo>
                  <a:pt x="232" y="153"/>
                  <a:pt x="232" y="154"/>
                  <a:pt x="232" y="154"/>
                </a:cubicBezTo>
                <a:lnTo>
                  <a:pt x="160" y="86"/>
                </a:lnTo>
                <a:close/>
                <a:moveTo>
                  <a:pt x="220" y="8"/>
                </a:moveTo>
                <a:cubicBezTo>
                  <a:pt x="222" y="8"/>
                  <a:pt x="224" y="8"/>
                  <a:pt x="225" y="9"/>
                </a:cubicBezTo>
                <a:cubicBezTo>
                  <a:pt x="142" y="92"/>
                  <a:pt x="142" y="92"/>
                  <a:pt x="142" y="92"/>
                </a:cubicBezTo>
                <a:cubicBezTo>
                  <a:pt x="98" y="92"/>
                  <a:pt x="98" y="92"/>
                  <a:pt x="98" y="92"/>
                </a:cubicBezTo>
                <a:cubicBezTo>
                  <a:pt x="15" y="9"/>
                  <a:pt x="15" y="9"/>
                  <a:pt x="15" y="9"/>
                </a:cubicBezTo>
                <a:cubicBezTo>
                  <a:pt x="16" y="8"/>
                  <a:pt x="18" y="8"/>
                  <a:pt x="20" y="8"/>
                </a:cubicBezTo>
                <a:lnTo>
                  <a:pt x="220" y="8"/>
                </a:lnTo>
                <a:close/>
                <a:moveTo>
                  <a:pt x="8" y="20"/>
                </a:moveTo>
                <a:cubicBezTo>
                  <a:pt x="8" y="18"/>
                  <a:pt x="8" y="16"/>
                  <a:pt x="9" y="15"/>
                </a:cubicBezTo>
                <a:cubicBezTo>
                  <a:pt x="80" y="86"/>
                  <a:pt x="80" y="86"/>
                  <a:pt x="80" y="86"/>
                </a:cubicBezTo>
                <a:cubicBezTo>
                  <a:pt x="9" y="157"/>
                  <a:pt x="9" y="157"/>
                  <a:pt x="9" y="157"/>
                </a:cubicBezTo>
                <a:cubicBezTo>
                  <a:pt x="8" y="156"/>
                  <a:pt x="8" y="154"/>
                  <a:pt x="8" y="152"/>
                </a:cubicBezTo>
                <a:lnTo>
                  <a:pt x="8" y="20"/>
                </a:lnTo>
                <a:close/>
                <a:moveTo>
                  <a:pt x="20" y="164"/>
                </a:moveTo>
                <a:cubicBezTo>
                  <a:pt x="18" y="164"/>
                  <a:pt x="16" y="164"/>
                  <a:pt x="15" y="163"/>
                </a:cubicBezTo>
                <a:cubicBezTo>
                  <a:pt x="86" y="92"/>
                  <a:pt x="86" y="92"/>
                  <a:pt x="86" y="92"/>
                </a:cubicBezTo>
                <a:cubicBezTo>
                  <a:pt x="94" y="100"/>
                  <a:pt x="94" y="100"/>
                  <a:pt x="94" y="100"/>
                </a:cubicBezTo>
                <a:cubicBezTo>
                  <a:pt x="146" y="100"/>
                  <a:pt x="146" y="100"/>
                  <a:pt x="146" y="100"/>
                </a:cubicBezTo>
                <a:cubicBezTo>
                  <a:pt x="154" y="92"/>
                  <a:pt x="154" y="92"/>
                  <a:pt x="154" y="92"/>
                </a:cubicBezTo>
                <a:cubicBezTo>
                  <a:pt x="228" y="161"/>
                  <a:pt x="228" y="161"/>
                  <a:pt x="228" y="161"/>
                </a:cubicBezTo>
                <a:cubicBezTo>
                  <a:pt x="225" y="163"/>
                  <a:pt x="223" y="164"/>
                  <a:pt x="220" y="164"/>
                </a:cubicBezTo>
                <a:lnTo>
                  <a:pt x="20" y="164"/>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grpSp>
        <p:nvGrpSpPr>
          <p:cNvPr id="113" name="Icon - Telefon 2"/>
          <p:cNvGrpSpPr>
            <a:grpSpLocks noChangeAspect="1"/>
          </p:cNvGrpSpPr>
          <p:nvPr/>
        </p:nvGrpSpPr>
        <p:grpSpPr bwMode="gray">
          <a:xfrm>
            <a:off x="8981061" y="3029299"/>
            <a:ext cx="314452" cy="306103"/>
            <a:chOff x="8699554" y="2601790"/>
            <a:chExt cx="407861" cy="397034"/>
          </a:xfrm>
          <a:solidFill>
            <a:schemeClr val="tx1"/>
          </a:solidFill>
        </p:grpSpPr>
        <p:sp>
          <p:nvSpPr>
            <p:cNvPr id="114" name="Freeform"/>
            <p:cNvSpPr>
              <a:spLocks noEditPoints="1"/>
            </p:cNvSpPr>
            <p:nvPr/>
          </p:nvSpPr>
          <p:spPr bwMode="gray">
            <a:xfrm>
              <a:off x="8699554" y="2601790"/>
              <a:ext cx="407861" cy="397034"/>
            </a:xfrm>
            <a:custGeom>
              <a:avLst/>
              <a:gdLst>
                <a:gd name="T0" fmla="*/ 175 w 239"/>
                <a:gd name="T1" fmla="*/ 233 h 233"/>
                <a:gd name="T2" fmla="*/ 175 w 239"/>
                <a:gd name="T3" fmla="*/ 233 h 233"/>
                <a:gd name="T4" fmla="*/ 62 w 239"/>
                <a:gd name="T5" fmla="*/ 179 h 233"/>
                <a:gd name="T6" fmla="*/ 7 w 239"/>
                <a:gd name="T7" fmla="*/ 88 h 233"/>
                <a:gd name="T8" fmla="*/ 7 w 239"/>
                <a:gd name="T9" fmla="*/ 43 h 233"/>
                <a:gd name="T10" fmla="*/ 9 w 239"/>
                <a:gd name="T11" fmla="*/ 31 h 233"/>
                <a:gd name="T12" fmla="*/ 28 w 239"/>
                <a:gd name="T13" fmla="*/ 7 h 233"/>
                <a:gd name="T14" fmla="*/ 53 w 239"/>
                <a:gd name="T15" fmla="*/ 10 h 233"/>
                <a:gd name="T16" fmla="*/ 90 w 239"/>
                <a:gd name="T17" fmla="*/ 61 h 233"/>
                <a:gd name="T18" fmla="*/ 87 w 239"/>
                <a:gd name="T19" fmla="*/ 82 h 233"/>
                <a:gd name="T20" fmla="*/ 68 w 239"/>
                <a:gd name="T21" fmla="*/ 96 h 233"/>
                <a:gd name="T22" fmla="*/ 66 w 239"/>
                <a:gd name="T23" fmla="*/ 98 h 233"/>
                <a:gd name="T24" fmla="*/ 98 w 239"/>
                <a:gd name="T25" fmla="*/ 151 h 233"/>
                <a:gd name="T26" fmla="*/ 138 w 239"/>
                <a:gd name="T27" fmla="*/ 174 h 233"/>
                <a:gd name="T28" fmla="*/ 143 w 239"/>
                <a:gd name="T29" fmla="*/ 173 h 233"/>
                <a:gd name="T30" fmla="*/ 144 w 239"/>
                <a:gd name="T31" fmla="*/ 170 h 233"/>
                <a:gd name="T32" fmla="*/ 158 w 239"/>
                <a:gd name="T33" fmla="*/ 151 h 233"/>
                <a:gd name="T34" fmla="*/ 170 w 239"/>
                <a:gd name="T35" fmla="*/ 144 h 233"/>
                <a:gd name="T36" fmla="*/ 179 w 239"/>
                <a:gd name="T37" fmla="*/ 147 h 233"/>
                <a:gd name="T38" fmla="*/ 231 w 239"/>
                <a:gd name="T39" fmla="*/ 183 h 233"/>
                <a:gd name="T40" fmla="*/ 239 w 239"/>
                <a:gd name="T41" fmla="*/ 194 h 233"/>
                <a:gd name="T42" fmla="*/ 234 w 239"/>
                <a:gd name="T43" fmla="*/ 207 h 233"/>
                <a:gd name="T44" fmla="*/ 211 w 239"/>
                <a:gd name="T45" fmla="*/ 226 h 233"/>
                <a:gd name="T46" fmla="*/ 200 w 239"/>
                <a:gd name="T47" fmla="*/ 229 h 233"/>
                <a:gd name="T48" fmla="*/ 175 w 239"/>
                <a:gd name="T49" fmla="*/ 233 h 233"/>
                <a:gd name="T50" fmla="*/ 40 w 239"/>
                <a:gd name="T51" fmla="*/ 10 h 233"/>
                <a:gd name="T52" fmla="*/ 34 w 239"/>
                <a:gd name="T53" fmla="*/ 13 h 233"/>
                <a:gd name="T54" fmla="*/ 16 w 239"/>
                <a:gd name="T55" fmla="*/ 35 h 233"/>
                <a:gd name="T56" fmla="*/ 15 w 239"/>
                <a:gd name="T57" fmla="*/ 42 h 233"/>
                <a:gd name="T58" fmla="*/ 15 w 239"/>
                <a:gd name="T59" fmla="*/ 43 h 233"/>
                <a:gd name="T60" fmla="*/ 15 w 239"/>
                <a:gd name="T61" fmla="*/ 44 h 233"/>
                <a:gd name="T62" fmla="*/ 67 w 239"/>
                <a:gd name="T63" fmla="*/ 173 h 233"/>
                <a:gd name="T64" fmla="*/ 175 w 239"/>
                <a:gd name="T65" fmla="*/ 225 h 233"/>
                <a:gd name="T66" fmla="*/ 198 w 239"/>
                <a:gd name="T67" fmla="*/ 222 h 233"/>
                <a:gd name="T68" fmla="*/ 199 w 239"/>
                <a:gd name="T69" fmla="*/ 221 h 233"/>
                <a:gd name="T70" fmla="*/ 200 w 239"/>
                <a:gd name="T71" fmla="*/ 221 h 233"/>
                <a:gd name="T72" fmla="*/ 207 w 239"/>
                <a:gd name="T73" fmla="*/ 219 h 233"/>
                <a:gd name="T74" fmla="*/ 228 w 239"/>
                <a:gd name="T75" fmla="*/ 202 h 233"/>
                <a:gd name="T76" fmla="*/ 231 w 239"/>
                <a:gd name="T77" fmla="*/ 195 h 233"/>
                <a:gd name="T78" fmla="*/ 226 w 239"/>
                <a:gd name="T79" fmla="*/ 189 h 233"/>
                <a:gd name="T80" fmla="*/ 174 w 239"/>
                <a:gd name="T81" fmla="*/ 154 h 233"/>
                <a:gd name="T82" fmla="*/ 164 w 239"/>
                <a:gd name="T83" fmla="*/ 155 h 233"/>
                <a:gd name="T84" fmla="*/ 151 w 239"/>
                <a:gd name="T85" fmla="*/ 174 h 233"/>
                <a:gd name="T86" fmla="*/ 150 w 239"/>
                <a:gd name="T87" fmla="*/ 176 h 233"/>
                <a:gd name="T88" fmla="*/ 150 w 239"/>
                <a:gd name="T89" fmla="*/ 178 h 233"/>
                <a:gd name="T90" fmla="*/ 148 w 239"/>
                <a:gd name="T91" fmla="*/ 179 h 233"/>
                <a:gd name="T92" fmla="*/ 138 w 239"/>
                <a:gd name="T93" fmla="*/ 182 h 233"/>
                <a:gd name="T94" fmla="*/ 92 w 239"/>
                <a:gd name="T95" fmla="*/ 156 h 233"/>
                <a:gd name="T96" fmla="*/ 59 w 239"/>
                <a:gd name="T97" fmla="*/ 93 h 233"/>
                <a:gd name="T98" fmla="*/ 59 w 239"/>
                <a:gd name="T99" fmla="*/ 91 h 233"/>
                <a:gd name="T100" fmla="*/ 61 w 239"/>
                <a:gd name="T101" fmla="*/ 91 h 233"/>
                <a:gd name="T102" fmla="*/ 63 w 239"/>
                <a:gd name="T103" fmla="*/ 90 h 233"/>
                <a:gd name="T104" fmla="*/ 82 w 239"/>
                <a:gd name="T105" fmla="*/ 76 h 233"/>
                <a:gd name="T106" fmla="*/ 83 w 239"/>
                <a:gd name="T107" fmla="*/ 66 h 233"/>
                <a:gd name="T108" fmla="*/ 46 w 239"/>
                <a:gd name="T109" fmla="*/ 15 h 233"/>
                <a:gd name="T110" fmla="*/ 40 w 239"/>
                <a:gd name="T111" fmla="*/ 1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39" h="233">
                  <a:moveTo>
                    <a:pt x="175" y="233"/>
                  </a:moveTo>
                  <a:cubicBezTo>
                    <a:pt x="175" y="233"/>
                    <a:pt x="175" y="233"/>
                    <a:pt x="175" y="233"/>
                  </a:cubicBezTo>
                  <a:cubicBezTo>
                    <a:pt x="154" y="233"/>
                    <a:pt x="111" y="226"/>
                    <a:pt x="62" y="179"/>
                  </a:cubicBezTo>
                  <a:cubicBezTo>
                    <a:pt x="32" y="151"/>
                    <a:pt x="14" y="120"/>
                    <a:pt x="7" y="88"/>
                  </a:cubicBezTo>
                  <a:cubicBezTo>
                    <a:pt x="2" y="65"/>
                    <a:pt x="5" y="48"/>
                    <a:pt x="7" y="43"/>
                  </a:cubicBezTo>
                  <a:cubicBezTo>
                    <a:pt x="6" y="39"/>
                    <a:pt x="7" y="35"/>
                    <a:pt x="9" y="31"/>
                  </a:cubicBezTo>
                  <a:cubicBezTo>
                    <a:pt x="13" y="24"/>
                    <a:pt x="23" y="12"/>
                    <a:pt x="28" y="7"/>
                  </a:cubicBezTo>
                  <a:cubicBezTo>
                    <a:pt x="37" y="0"/>
                    <a:pt x="45" y="1"/>
                    <a:pt x="53" y="10"/>
                  </a:cubicBezTo>
                  <a:cubicBezTo>
                    <a:pt x="90" y="61"/>
                    <a:pt x="90" y="61"/>
                    <a:pt x="90" y="61"/>
                  </a:cubicBezTo>
                  <a:cubicBezTo>
                    <a:pt x="95" y="68"/>
                    <a:pt x="93" y="77"/>
                    <a:pt x="87" y="82"/>
                  </a:cubicBezTo>
                  <a:cubicBezTo>
                    <a:pt x="68" y="96"/>
                    <a:pt x="68" y="96"/>
                    <a:pt x="68" y="96"/>
                  </a:cubicBezTo>
                  <a:cubicBezTo>
                    <a:pt x="67" y="97"/>
                    <a:pt x="67" y="97"/>
                    <a:pt x="66" y="98"/>
                  </a:cubicBezTo>
                  <a:cubicBezTo>
                    <a:pt x="63" y="109"/>
                    <a:pt x="74" y="126"/>
                    <a:pt x="98" y="151"/>
                  </a:cubicBezTo>
                  <a:cubicBezTo>
                    <a:pt x="117" y="170"/>
                    <a:pt x="130" y="174"/>
                    <a:pt x="138" y="174"/>
                  </a:cubicBezTo>
                  <a:cubicBezTo>
                    <a:pt x="140" y="174"/>
                    <a:pt x="141" y="173"/>
                    <a:pt x="143" y="173"/>
                  </a:cubicBezTo>
                  <a:cubicBezTo>
                    <a:pt x="143" y="172"/>
                    <a:pt x="144" y="171"/>
                    <a:pt x="144" y="170"/>
                  </a:cubicBezTo>
                  <a:cubicBezTo>
                    <a:pt x="158" y="151"/>
                    <a:pt x="158" y="151"/>
                    <a:pt x="158" y="151"/>
                  </a:cubicBezTo>
                  <a:cubicBezTo>
                    <a:pt x="160" y="147"/>
                    <a:pt x="165" y="144"/>
                    <a:pt x="170" y="144"/>
                  </a:cubicBezTo>
                  <a:cubicBezTo>
                    <a:pt x="173" y="144"/>
                    <a:pt x="176" y="145"/>
                    <a:pt x="179" y="147"/>
                  </a:cubicBezTo>
                  <a:cubicBezTo>
                    <a:pt x="231" y="183"/>
                    <a:pt x="231" y="183"/>
                    <a:pt x="231" y="183"/>
                  </a:cubicBezTo>
                  <a:cubicBezTo>
                    <a:pt x="236" y="186"/>
                    <a:pt x="238" y="190"/>
                    <a:pt x="239" y="194"/>
                  </a:cubicBezTo>
                  <a:cubicBezTo>
                    <a:pt x="239" y="198"/>
                    <a:pt x="238" y="202"/>
                    <a:pt x="234" y="207"/>
                  </a:cubicBezTo>
                  <a:cubicBezTo>
                    <a:pt x="230" y="212"/>
                    <a:pt x="218" y="222"/>
                    <a:pt x="211" y="226"/>
                  </a:cubicBezTo>
                  <a:cubicBezTo>
                    <a:pt x="208" y="229"/>
                    <a:pt x="204" y="229"/>
                    <a:pt x="200" y="229"/>
                  </a:cubicBezTo>
                  <a:cubicBezTo>
                    <a:pt x="196" y="231"/>
                    <a:pt x="188" y="233"/>
                    <a:pt x="175" y="233"/>
                  </a:cubicBezTo>
                  <a:close/>
                  <a:moveTo>
                    <a:pt x="40" y="10"/>
                  </a:moveTo>
                  <a:cubicBezTo>
                    <a:pt x="38" y="10"/>
                    <a:pt x="36" y="11"/>
                    <a:pt x="34" y="13"/>
                  </a:cubicBezTo>
                  <a:cubicBezTo>
                    <a:pt x="29" y="18"/>
                    <a:pt x="20" y="29"/>
                    <a:pt x="16" y="35"/>
                  </a:cubicBezTo>
                  <a:cubicBezTo>
                    <a:pt x="15" y="37"/>
                    <a:pt x="15" y="40"/>
                    <a:pt x="15" y="42"/>
                  </a:cubicBezTo>
                  <a:cubicBezTo>
                    <a:pt x="15" y="43"/>
                    <a:pt x="15" y="43"/>
                    <a:pt x="15" y="43"/>
                  </a:cubicBezTo>
                  <a:cubicBezTo>
                    <a:pt x="15" y="44"/>
                    <a:pt x="15" y="44"/>
                    <a:pt x="15" y="44"/>
                  </a:cubicBezTo>
                  <a:cubicBezTo>
                    <a:pt x="13" y="50"/>
                    <a:pt x="0" y="108"/>
                    <a:pt x="67" y="173"/>
                  </a:cubicBezTo>
                  <a:cubicBezTo>
                    <a:pt x="114" y="219"/>
                    <a:pt x="155" y="225"/>
                    <a:pt x="175" y="225"/>
                  </a:cubicBezTo>
                  <a:cubicBezTo>
                    <a:pt x="188" y="225"/>
                    <a:pt x="196" y="223"/>
                    <a:pt x="198" y="222"/>
                  </a:cubicBezTo>
                  <a:cubicBezTo>
                    <a:pt x="199" y="221"/>
                    <a:pt x="199" y="221"/>
                    <a:pt x="199" y="221"/>
                  </a:cubicBezTo>
                  <a:cubicBezTo>
                    <a:pt x="200" y="221"/>
                    <a:pt x="200" y="221"/>
                    <a:pt x="200" y="221"/>
                  </a:cubicBezTo>
                  <a:cubicBezTo>
                    <a:pt x="202" y="222"/>
                    <a:pt x="205" y="221"/>
                    <a:pt x="207" y="219"/>
                  </a:cubicBezTo>
                  <a:cubicBezTo>
                    <a:pt x="213" y="216"/>
                    <a:pt x="224" y="207"/>
                    <a:pt x="228" y="202"/>
                  </a:cubicBezTo>
                  <a:cubicBezTo>
                    <a:pt x="230" y="199"/>
                    <a:pt x="231" y="197"/>
                    <a:pt x="231" y="195"/>
                  </a:cubicBezTo>
                  <a:cubicBezTo>
                    <a:pt x="231" y="193"/>
                    <a:pt x="229" y="191"/>
                    <a:pt x="226" y="189"/>
                  </a:cubicBezTo>
                  <a:cubicBezTo>
                    <a:pt x="174" y="154"/>
                    <a:pt x="174" y="154"/>
                    <a:pt x="174" y="154"/>
                  </a:cubicBezTo>
                  <a:cubicBezTo>
                    <a:pt x="171" y="152"/>
                    <a:pt x="166" y="152"/>
                    <a:pt x="164" y="155"/>
                  </a:cubicBezTo>
                  <a:cubicBezTo>
                    <a:pt x="151" y="174"/>
                    <a:pt x="151" y="174"/>
                    <a:pt x="151" y="174"/>
                  </a:cubicBezTo>
                  <a:cubicBezTo>
                    <a:pt x="150" y="175"/>
                    <a:pt x="150" y="176"/>
                    <a:pt x="150" y="176"/>
                  </a:cubicBezTo>
                  <a:cubicBezTo>
                    <a:pt x="150" y="178"/>
                    <a:pt x="150" y="178"/>
                    <a:pt x="150" y="178"/>
                  </a:cubicBezTo>
                  <a:cubicBezTo>
                    <a:pt x="148" y="179"/>
                    <a:pt x="148" y="179"/>
                    <a:pt x="148" y="179"/>
                  </a:cubicBezTo>
                  <a:cubicBezTo>
                    <a:pt x="147" y="180"/>
                    <a:pt x="143" y="182"/>
                    <a:pt x="138" y="182"/>
                  </a:cubicBezTo>
                  <a:cubicBezTo>
                    <a:pt x="128" y="182"/>
                    <a:pt x="113" y="177"/>
                    <a:pt x="92" y="156"/>
                  </a:cubicBezTo>
                  <a:cubicBezTo>
                    <a:pt x="63" y="128"/>
                    <a:pt x="53" y="108"/>
                    <a:pt x="59" y="93"/>
                  </a:cubicBezTo>
                  <a:cubicBezTo>
                    <a:pt x="59" y="91"/>
                    <a:pt x="59" y="91"/>
                    <a:pt x="59" y="91"/>
                  </a:cubicBezTo>
                  <a:cubicBezTo>
                    <a:pt x="61" y="91"/>
                    <a:pt x="61" y="91"/>
                    <a:pt x="61" y="91"/>
                  </a:cubicBezTo>
                  <a:cubicBezTo>
                    <a:pt x="62" y="91"/>
                    <a:pt x="63" y="90"/>
                    <a:pt x="63" y="90"/>
                  </a:cubicBezTo>
                  <a:cubicBezTo>
                    <a:pt x="82" y="76"/>
                    <a:pt x="82" y="76"/>
                    <a:pt x="82" y="76"/>
                  </a:cubicBezTo>
                  <a:cubicBezTo>
                    <a:pt x="85" y="73"/>
                    <a:pt x="86" y="69"/>
                    <a:pt x="83" y="66"/>
                  </a:cubicBezTo>
                  <a:cubicBezTo>
                    <a:pt x="46" y="15"/>
                    <a:pt x="46" y="15"/>
                    <a:pt x="46" y="15"/>
                  </a:cubicBezTo>
                  <a:cubicBezTo>
                    <a:pt x="43" y="10"/>
                    <a:pt x="40" y="10"/>
                    <a:pt x="40" y="10"/>
                  </a:cubicBezTo>
                  <a:close/>
                </a:path>
              </a:pathLst>
            </a:custGeom>
            <a:grpFill/>
            <a:ln>
              <a:noFill/>
            </a:ln>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sp>
          <p:nvSpPr>
            <p:cNvPr id="115" name="Freeform"/>
            <p:cNvSpPr>
              <a:spLocks/>
            </p:cNvSpPr>
            <p:nvPr/>
          </p:nvSpPr>
          <p:spPr bwMode="gray">
            <a:xfrm>
              <a:off x="8892295" y="2683363"/>
              <a:ext cx="134991" cy="132826"/>
            </a:xfrm>
            <a:custGeom>
              <a:avLst/>
              <a:gdLst>
                <a:gd name="T0" fmla="*/ 74 w 79"/>
                <a:gd name="T1" fmla="*/ 78 h 78"/>
                <a:gd name="T2" fmla="*/ 70 w 79"/>
                <a:gd name="T3" fmla="*/ 76 h 78"/>
                <a:gd name="T4" fmla="*/ 3 w 79"/>
                <a:gd name="T5" fmla="*/ 9 h 78"/>
                <a:gd name="T6" fmla="*/ 0 w 79"/>
                <a:gd name="T7" fmla="*/ 4 h 78"/>
                <a:gd name="T8" fmla="*/ 5 w 79"/>
                <a:gd name="T9" fmla="*/ 1 h 78"/>
                <a:gd name="T10" fmla="*/ 78 w 79"/>
                <a:gd name="T11" fmla="*/ 73 h 78"/>
                <a:gd name="T12" fmla="*/ 75 w 79"/>
                <a:gd name="T13" fmla="*/ 78 h 78"/>
                <a:gd name="T14" fmla="*/ 74 w 79"/>
                <a:gd name="T15" fmla="*/ 78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 h="78">
                  <a:moveTo>
                    <a:pt x="74" y="78"/>
                  </a:moveTo>
                  <a:cubicBezTo>
                    <a:pt x="73" y="78"/>
                    <a:pt x="71" y="77"/>
                    <a:pt x="70" y="76"/>
                  </a:cubicBezTo>
                  <a:cubicBezTo>
                    <a:pt x="60" y="44"/>
                    <a:pt x="35" y="18"/>
                    <a:pt x="3" y="9"/>
                  </a:cubicBezTo>
                  <a:cubicBezTo>
                    <a:pt x="1" y="8"/>
                    <a:pt x="0" y="6"/>
                    <a:pt x="0" y="4"/>
                  </a:cubicBezTo>
                  <a:cubicBezTo>
                    <a:pt x="1" y="2"/>
                    <a:pt x="3" y="0"/>
                    <a:pt x="5" y="1"/>
                  </a:cubicBezTo>
                  <a:cubicBezTo>
                    <a:pt x="40" y="12"/>
                    <a:pt x="67" y="39"/>
                    <a:pt x="78" y="73"/>
                  </a:cubicBezTo>
                  <a:cubicBezTo>
                    <a:pt x="79" y="75"/>
                    <a:pt x="78" y="78"/>
                    <a:pt x="75" y="78"/>
                  </a:cubicBezTo>
                  <a:cubicBezTo>
                    <a:pt x="75" y="78"/>
                    <a:pt x="75" y="78"/>
                    <a:pt x="74" y="78"/>
                  </a:cubicBezTo>
                  <a:close/>
                </a:path>
              </a:pathLst>
            </a:custGeom>
            <a:grpFill/>
            <a:ln>
              <a:noFill/>
            </a:ln>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sp>
          <p:nvSpPr>
            <p:cNvPr id="116" name="Freeform"/>
            <p:cNvSpPr>
              <a:spLocks/>
            </p:cNvSpPr>
            <p:nvPr/>
          </p:nvSpPr>
          <p:spPr bwMode="gray">
            <a:xfrm>
              <a:off x="8900957" y="2632109"/>
              <a:ext cx="180469" cy="187689"/>
            </a:xfrm>
            <a:custGeom>
              <a:avLst/>
              <a:gdLst>
                <a:gd name="T0" fmla="*/ 102 w 106"/>
                <a:gd name="T1" fmla="*/ 110 h 110"/>
                <a:gd name="T2" fmla="*/ 98 w 106"/>
                <a:gd name="T3" fmla="*/ 107 h 110"/>
                <a:gd name="T4" fmla="*/ 4 w 106"/>
                <a:gd name="T5" fmla="*/ 8 h 110"/>
                <a:gd name="T6" fmla="*/ 1 w 106"/>
                <a:gd name="T7" fmla="*/ 3 h 110"/>
                <a:gd name="T8" fmla="*/ 6 w 106"/>
                <a:gd name="T9" fmla="*/ 0 h 110"/>
                <a:gd name="T10" fmla="*/ 106 w 106"/>
                <a:gd name="T11" fmla="*/ 105 h 110"/>
                <a:gd name="T12" fmla="*/ 102 w 106"/>
                <a:gd name="T13" fmla="*/ 110 h 110"/>
                <a:gd name="T14" fmla="*/ 102 w 106"/>
                <a:gd name="T15" fmla="*/ 110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110">
                  <a:moveTo>
                    <a:pt x="102" y="110"/>
                  </a:moveTo>
                  <a:cubicBezTo>
                    <a:pt x="100" y="110"/>
                    <a:pt x="98" y="109"/>
                    <a:pt x="98" y="107"/>
                  </a:cubicBezTo>
                  <a:cubicBezTo>
                    <a:pt x="89" y="58"/>
                    <a:pt x="52" y="19"/>
                    <a:pt x="4" y="8"/>
                  </a:cubicBezTo>
                  <a:cubicBezTo>
                    <a:pt x="2" y="7"/>
                    <a:pt x="0" y="5"/>
                    <a:pt x="1" y="3"/>
                  </a:cubicBezTo>
                  <a:cubicBezTo>
                    <a:pt x="1" y="1"/>
                    <a:pt x="3" y="0"/>
                    <a:pt x="6" y="0"/>
                  </a:cubicBezTo>
                  <a:cubicBezTo>
                    <a:pt x="57" y="12"/>
                    <a:pt x="96" y="54"/>
                    <a:pt x="106" y="105"/>
                  </a:cubicBezTo>
                  <a:cubicBezTo>
                    <a:pt x="106" y="108"/>
                    <a:pt x="105" y="110"/>
                    <a:pt x="102" y="110"/>
                  </a:cubicBezTo>
                  <a:cubicBezTo>
                    <a:pt x="102" y="110"/>
                    <a:pt x="102" y="110"/>
                    <a:pt x="102" y="110"/>
                  </a:cubicBezTo>
                  <a:close/>
                </a:path>
              </a:pathLst>
            </a:custGeom>
            <a:grpFill/>
            <a:ln>
              <a:noFill/>
            </a:ln>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grpSp>
      <p:sp>
        <p:nvSpPr>
          <p:cNvPr id="7" name="Foliennummer"/>
          <p:cNvSpPr>
            <a:spLocks noGrp="1"/>
          </p:cNvSpPr>
          <p:nvPr>
            <p:ph type="sldNum" sz="quarter" idx="12"/>
          </p:nvPr>
        </p:nvSpPr>
        <p:spPr bwMode="gray"/>
        <p:txBody>
          <a:bodyPr/>
          <a:lstStyle/>
          <a:p>
            <a:fld id="{02CEFE82-39F2-4F47-8A0C-D5AB3496FA5C}" type="slidenum">
              <a:rPr lang="de-DE" noProof="0" smtClean="0"/>
              <a:pPr/>
              <a:t>29</a:t>
            </a:fld>
            <a:endParaRPr lang="de-DE" noProof="0" dirty="0"/>
          </a:p>
        </p:txBody>
      </p:sp>
      <p:pic>
        <p:nvPicPr>
          <p:cNvPr id="10" name="Bildplatzhalter 9"/>
          <p:cNvPicPr>
            <a:picLocks noGrp="1" noChangeAspect="1"/>
          </p:cNvPicPr>
          <p:nvPr>
            <p:ph type="pic" sz="quarter" idx="15"/>
          </p:nvPr>
        </p:nvPicPr>
        <p:blipFill>
          <a:blip r:embed="rId4">
            <a:extLst>
              <a:ext uri="{28A0092B-C50C-407E-A947-70E740481C1C}">
                <a14:useLocalDpi xmlns:a14="http://schemas.microsoft.com/office/drawing/2010/main" val="0"/>
              </a:ext>
            </a:extLst>
          </a:blip>
          <a:srcRect t="13290" b="13290"/>
          <a:stretch>
            <a:fillRect/>
          </a:stretch>
        </p:blipFill>
        <p:spPr/>
      </p:pic>
      <p:pic>
        <p:nvPicPr>
          <p:cNvPr id="12" name="Bildplatzhalter 11"/>
          <p:cNvPicPr>
            <a:picLocks noGrp="1" noChangeAspect="1"/>
          </p:cNvPicPr>
          <p:nvPr>
            <p:ph type="pic" sz="quarter" idx="42"/>
          </p:nvPr>
        </p:nvPicPr>
        <p:blipFill>
          <a:blip r:embed="rId5">
            <a:extLst>
              <a:ext uri="{28A0092B-C50C-407E-A947-70E740481C1C}">
                <a14:useLocalDpi xmlns:a14="http://schemas.microsoft.com/office/drawing/2010/main" val="0"/>
              </a:ext>
            </a:extLst>
          </a:blip>
          <a:srcRect t="8498" b="8498"/>
          <a:stretch>
            <a:fillRect/>
          </a:stretch>
        </p:blipFill>
        <p:spPr/>
      </p:pic>
    </p:spTree>
    <p:extLst>
      <p:ext uri="{BB962C8B-B14F-4D97-AF65-F5344CB8AC3E}">
        <p14:creationId xmlns:p14="http://schemas.microsoft.com/office/powerpoint/2010/main" val="2240329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Inhalt"/>
          <p:cNvSpPr>
            <a:spLocks noGrp="1"/>
          </p:cNvSpPr>
          <p:nvPr>
            <p:ph sz="half" idx="15"/>
          </p:nvPr>
        </p:nvSpPr>
        <p:spPr bwMode="gray">
          <a:xfrm>
            <a:off x="0" y="1511850"/>
            <a:ext cx="12188824" cy="4298400"/>
          </a:xfrm>
          <a:solidFill>
            <a:schemeClr val="tx2"/>
          </a:solidFill>
        </p:spPr>
        <p:txBody>
          <a:bodyPr/>
          <a:lstStyle/>
          <a:p>
            <a:r>
              <a:rPr lang="de-DE" sz="3200" dirty="0"/>
              <a:t>Genossenschaften und </a:t>
            </a:r>
            <a:r>
              <a:rPr lang="de-DE" sz="3200" dirty="0" smtClean="0"/>
              <a:t>Genossenschaftsorganisation</a:t>
            </a:r>
            <a:endParaRPr lang="de-DE" sz="3200" dirty="0"/>
          </a:p>
        </p:txBody>
      </p:sp>
      <p:sp>
        <p:nvSpPr>
          <p:cNvPr id="29" name="Nr."/>
          <p:cNvSpPr>
            <a:spLocks noGrp="1"/>
          </p:cNvSpPr>
          <p:nvPr>
            <p:ph type="body" sz="quarter" idx="33"/>
          </p:nvPr>
        </p:nvSpPr>
        <p:spPr bwMode="gray"/>
        <p:txBody>
          <a:bodyPr/>
          <a:lstStyle/>
          <a:p>
            <a:pPr marL="0" indent="0" algn="r">
              <a:buNone/>
            </a:pPr>
            <a:r>
              <a:rPr lang="de-DE" dirty="0" smtClean="0"/>
              <a:t>01</a:t>
            </a:r>
            <a:endParaRPr lang="de-DE" dirty="0"/>
          </a:p>
        </p:txBody>
      </p:sp>
      <p:sp>
        <p:nvSpPr>
          <p:cNvPr id="23" name="Dekorlinie"/>
          <p:cNvSpPr>
            <a:spLocks noGrp="1"/>
          </p:cNvSpPr>
          <p:nvPr>
            <p:ph sz="half" idx="10"/>
          </p:nvPr>
        </p:nvSpPr>
        <p:spPr bwMode="gray"/>
        <p:txBody>
          <a:bodyPr/>
          <a:lstStyle/>
          <a:p>
            <a:r>
              <a:rPr lang="de-DE" dirty="0" smtClean="0"/>
              <a:t> </a:t>
            </a:r>
            <a:endParaRPr lang="de-DE" dirty="0"/>
          </a:p>
        </p:txBody>
      </p:sp>
      <p:sp>
        <p:nvSpPr>
          <p:cNvPr id="7" name="Foliennummer"/>
          <p:cNvSpPr>
            <a:spLocks noGrp="1"/>
          </p:cNvSpPr>
          <p:nvPr>
            <p:ph type="sldNum" sz="quarter" idx="12"/>
          </p:nvPr>
        </p:nvSpPr>
        <p:spPr bwMode="gray"/>
        <p:txBody>
          <a:bodyPr/>
          <a:lstStyle/>
          <a:p>
            <a:fld id="{02CEFE82-39F2-4F47-8A0C-D5AB3496FA5C}" type="slidenum">
              <a:rPr lang="de-DE" noProof="0" smtClean="0"/>
              <a:pPr/>
              <a:t>3</a:t>
            </a:fld>
            <a:endParaRPr lang="de-DE" noProof="0" dirty="0"/>
          </a:p>
        </p:txBody>
      </p:sp>
    </p:spTree>
    <p:extLst>
      <p:ext uri="{BB962C8B-B14F-4D97-AF65-F5344CB8AC3E}">
        <p14:creationId xmlns:p14="http://schemas.microsoft.com/office/powerpoint/2010/main" val="3844764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0" y="1124744"/>
            <a:ext cx="12190413" cy="5733256"/>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dirty="0">
              <a:solidFill>
                <a:prstClr val="white"/>
              </a:solidFill>
              <a:ea typeface="ＭＳ Ｐゴシック"/>
            </a:endParaRPr>
          </a:p>
        </p:txBody>
      </p:sp>
      <p:sp>
        <p:nvSpPr>
          <p:cNvPr id="3" name="Richtungspfeil 2"/>
          <p:cNvSpPr/>
          <p:nvPr/>
        </p:nvSpPr>
        <p:spPr>
          <a:xfrm>
            <a:off x="0" y="1124744"/>
            <a:ext cx="8896349" cy="5733256"/>
          </a:xfrm>
          <a:prstGeom prst="homePlat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dirty="0">
              <a:solidFill>
                <a:prstClr val="white"/>
              </a:solidFill>
              <a:ea typeface="ＭＳ Ｐゴシック"/>
            </a:endParaRPr>
          </a:p>
        </p:txBody>
      </p:sp>
      <p:sp>
        <p:nvSpPr>
          <p:cNvPr id="4" name="L-Form 3"/>
          <p:cNvSpPr/>
          <p:nvPr/>
        </p:nvSpPr>
        <p:spPr>
          <a:xfrm>
            <a:off x="1" y="3467100"/>
            <a:ext cx="5951206" cy="3390900"/>
          </a:xfrm>
          <a:prstGeom prst="corner">
            <a:avLst>
              <a:gd name="adj1" fmla="val 56856"/>
              <a:gd name="adj2" fmla="val 23856"/>
            </a:avLst>
          </a:prstGeom>
          <a:solidFill>
            <a:schemeClr val="accent1">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prstClr val="black">
                    <a:lumMod val="65000"/>
                    <a:lumOff val="35000"/>
                  </a:prstClr>
                </a:solidFill>
              </a:rPr>
              <a:t>Rund </a:t>
            </a:r>
            <a:r>
              <a:rPr lang="de-DE" dirty="0" smtClean="0">
                <a:solidFill>
                  <a:prstClr val="black">
                    <a:lumMod val="65000"/>
                    <a:lumOff val="35000"/>
                  </a:prstClr>
                </a:solidFill>
              </a:rPr>
              <a:t> </a:t>
            </a:r>
            <a:r>
              <a:rPr lang="de-DE" sz="4800" dirty="0" smtClean="0">
                <a:solidFill>
                  <a:prstClr val="black">
                    <a:lumMod val="65000"/>
                    <a:lumOff val="35000"/>
                  </a:prstClr>
                </a:solidFill>
              </a:rPr>
              <a:t>830 </a:t>
            </a:r>
            <a:r>
              <a:rPr lang="de-DE" dirty="0" smtClean="0">
                <a:solidFill>
                  <a:prstClr val="black">
                    <a:lumMod val="65000"/>
                    <a:lumOff val="35000"/>
                  </a:prstClr>
                </a:solidFill>
              </a:rPr>
              <a:t>Genossenschaften </a:t>
            </a:r>
            <a:r>
              <a:rPr lang="de-DE" dirty="0">
                <a:solidFill>
                  <a:prstClr val="black">
                    <a:lumMod val="65000"/>
                    <a:lumOff val="35000"/>
                  </a:prstClr>
                </a:solidFill>
              </a:rPr>
              <a:t>in Baden-Württemberg allein </a:t>
            </a:r>
            <a:r>
              <a:rPr lang="de-DE" dirty="0" smtClean="0">
                <a:solidFill>
                  <a:prstClr val="black">
                    <a:lumMod val="65000"/>
                    <a:lumOff val="35000"/>
                  </a:prstClr>
                </a:solidFill>
              </a:rPr>
              <a:t> –  </a:t>
            </a:r>
            <a:r>
              <a:rPr lang="de-DE" dirty="0">
                <a:solidFill>
                  <a:prstClr val="black">
                    <a:lumMod val="65000"/>
                    <a:lumOff val="35000"/>
                  </a:prstClr>
                </a:solidFill>
              </a:rPr>
              <a:t>von </a:t>
            </a:r>
            <a:r>
              <a:rPr lang="de-DE" sz="4800" dirty="0">
                <a:solidFill>
                  <a:prstClr val="black">
                    <a:lumMod val="65000"/>
                    <a:lumOff val="35000"/>
                  </a:prstClr>
                </a:solidFill>
              </a:rPr>
              <a:t>6700</a:t>
            </a:r>
            <a:r>
              <a:rPr lang="de-DE" dirty="0">
                <a:solidFill>
                  <a:prstClr val="black">
                    <a:lumMod val="65000"/>
                    <a:lumOff val="35000"/>
                  </a:prstClr>
                </a:solidFill>
              </a:rPr>
              <a:t> </a:t>
            </a:r>
            <a:r>
              <a:rPr lang="de-DE" dirty="0" smtClean="0">
                <a:solidFill>
                  <a:prstClr val="black">
                    <a:lumMod val="65000"/>
                    <a:lumOff val="35000"/>
                  </a:prstClr>
                </a:solidFill>
              </a:rPr>
              <a:t>                               in </a:t>
            </a:r>
            <a:r>
              <a:rPr lang="de-DE" dirty="0">
                <a:solidFill>
                  <a:prstClr val="black">
                    <a:lumMod val="65000"/>
                    <a:lumOff val="35000"/>
                  </a:prstClr>
                </a:solidFill>
              </a:rPr>
              <a:t>ganz Deutschland </a:t>
            </a:r>
          </a:p>
          <a:p>
            <a:pPr algn="ctr"/>
            <a:r>
              <a:rPr lang="de-DE" sz="1200" i="1" dirty="0">
                <a:solidFill>
                  <a:prstClr val="black">
                    <a:lumMod val="65000"/>
                    <a:lumOff val="35000"/>
                  </a:prstClr>
                </a:solidFill>
              </a:rPr>
              <a:t>(exkl. Wohnungsbaugenossenschaften)</a:t>
            </a:r>
          </a:p>
        </p:txBody>
      </p:sp>
      <p:sp>
        <p:nvSpPr>
          <p:cNvPr id="6" name="L-Form 5"/>
          <p:cNvSpPr/>
          <p:nvPr/>
        </p:nvSpPr>
        <p:spPr>
          <a:xfrm>
            <a:off x="8039099" y="2812752"/>
            <a:ext cx="4151314" cy="2162139"/>
          </a:xfrm>
          <a:prstGeom prst="corner">
            <a:avLst>
              <a:gd name="adj1" fmla="val 82038"/>
              <a:gd name="adj2" fmla="val 68644"/>
            </a:avLst>
          </a:prstGeom>
          <a:solidFill>
            <a:schemeClr val="tx2">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prstClr val="black">
                    <a:lumMod val="65000"/>
                    <a:lumOff val="35000"/>
                  </a:prstClr>
                </a:solidFill>
              </a:rPr>
              <a:t>Über </a:t>
            </a:r>
            <a:r>
              <a:rPr lang="de-DE" sz="4800" dirty="0">
                <a:solidFill>
                  <a:prstClr val="black">
                    <a:lumMod val="65000"/>
                    <a:lumOff val="35000"/>
                  </a:prstClr>
                </a:solidFill>
              </a:rPr>
              <a:t>34.000</a:t>
            </a:r>
            <a:r>
              <a:rPr lang="de-DE" dirty="0">
                <a:solidFill>
                  <a:prstClr val="black">
                    <a:lumMod val="65000"/>
                    <a:lumOff val="35000"/>
                  </a:prstClr>
                </a:solidFill>
              </a:rPr>
              <a:t> Mitarbeiter in den Genossenschaften in Baden-Württemberg</a:t>
            </a:r>
          </a:p>
        </p:txBody>
      </p:sp>
      <p:sp>
        <p:nvSpPr>
          <p:cNvPr id="8" name="L-Form 7"/>
          <p:cNvSpPr/>
          <p:nvPr/>
        </p:nvSpPr>
        <p:spPr>
          <a:xfrm rot="10800000" flipV="1">
            <a:off x="-2" y="1116694"/>
            <a:ext cx="5951209" cy="2350406"/>
          </a:xfrm>
          <a:prstGeom prst="corner">
            <a:avLst>
              <a:gd name="adj1" fmla="val 100000"/>
              <a:gd name="adj2" fmla="val 100000"/>
            </a:avLst>
          </a:prstGeom>
          <a:solidFill>
            <a:schemeClr val="tx2">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6000" dirty="0">
                <a:solidFill>
                  <a:prstClr val="black">
                    <a:lumMod val="65000"/>
                    <a:lumOff val="35000"/>
                  </a:prstClr>
                </a:solidFill>
              </a:rPr>
              <a:t>2016</a:t>
            </a:r>
            <a:r>
              <a:rPr lang="de-DE" dirty="0">
                <a:solidFill>
                  <a:prstClr val="black">
                    <a:lumMod val="65000"/>
                    <a:lumOff val="35000"/>
                  </a:prstClr>
                </a:solidFill>
              </a:rPr>
              <a:t> wurde die Genossenschafts-idee in die UNESCO Liste für </a:t>
            </a:r>
            <a:r>
              <a:rPr lang="de-DE" dirty="0" smtClean="0">
                <a:solidFill>
                  <a:prstClr val="black">
                    <a:lumMod val="65000"/>
                    <a:lumOff val="35000"/>
                  </a:prstClr>
                </a:solidFill>
              </a:rPr>
              <a:t>immaterielles </a:t>
            </a:r>
            <a:r>
              <a:rPr lang="de-DE" dirty="0">
                <a:solidFill>
                  <a:prstClr val="black">
                    <a:lumMod val="65000"/>
                    <a:lumOff val="35000"/>
                  </a:prstClr>
                </a:solidFill>
              </a:rPr>
              <a:t>Weltkulturerbe mitaufgenommen</a:t>
            </a:r>
          </a:p>
        </p:txBody>
      </p:sp>
      <p:sp>
        <p:nvSpPr>
          <p:cNvPr id="9" name="L-Form 8"/>
          <p:cNvSpPr/>
          <p:nvPr/>
        </p:nvSpPr>
        <p:spPr>
          <a:xfrm>
            <a:off x="6095207" y="4585008"/>
            <a:ext cx="6076156" cy="2281698"/>
          </a:xfrm>
          <a:prstGeom prst="corner">
            <a:avLst>
              <a:gd name="adj1" fmla="val 80773"/>
              <a:gd name="adj2" fmla="val 82837"/>
            </a:avLst>
          </a:prstGeom>
          <a:solidFill>
            <a:schemeClr val="tx2">
              <a:alpha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6000" dirty="0">
                <a:solidFill>
                  <a:srgbClr val="FFFFFF"/>
                </a:solidFill>
              </a:rPr>
              <a:t>3,9 </a:t>
            </a:r>
            <a:r>
              <a:rPr lang="de-DE" sz="2000" dirty="0">
                <a:solidFill>
                  <a:srgbClr val="FFFFFF"/>
                </a:solidFill>
              </a:rPr>
              <a:t>Mio. Menschen sind Mitglied einer Genossenschaft in Baden-Württemberg: das ist jeder </a:t>
            </a:r>
            <a:r>
              <a:rPr lang="de-DE" sz="4800" dirty="0">
                <a:solidFill>
                  <a:srgbClr val="FFFFFF"/>
                </a:solidFill>
              </a:rPr>
              <a:t>Dritte</a:t>
            </a:r>
            <a:r>
              <a:rPr lang="de-DE" dirty="0">
                <a:solidFill>
                  <a:srgbClr val="FFFFFF"/>
                </a:solidFill>
              </a:rPr>
              <a:t> </a:t>
            </a:r>
            <a:r>
              <a:rPr lang="de-DE" sz="2000" dirty="0">
                <a:solidFill>
                  <a:srgbClr val="FFFFFF"/>
                </a:solidFill>
              </a:rPr>
              <a:t>Einwohner im Land</a:t>
            </a:r>
          </a:p>
          <a:p>
            <a:pPr algn="ctr"/>
            <a:endParaRPr lang="de-DE" dirty="0">
              <a:solidFill>
                <a:srgbClr val="FFFFFF"/>
              </a:solidFill>
              <a:latin typeface="Agency FB" panose="020B0503020202020204" pitchFamily="34" charset="0"/>
            </a:endParaRPr>
          </a:p>
        </p:txBody>
      </p:sp>
      <p:sp>
        <p:nvSpPr>
          <p:cNvPr id="10" name="Rechteck 9"/>
          <p:cNvSpPr/>
          <p:nvPr/>
        </p:nvSpPr>
        <p:spPr>
          <a:xfrm>
            <a:off x="8039099" y="1166047"/>
            <a:ext cx="4132263" cy="2027467"/>
          </a:xfrm>
          <a:prstGeom prst="rect">
            <a:avLst/>
          </a:prstGeom>
          <a:solidFill>
            <a:schemeClr val="accent1">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FFFFF"/>
                </a:solidFill>
              </a:rPr>
              <a:t>Der Baden-Württembergische Genossenschafts-verband vertritt über </a:t>
            </a:r>
            <a:r>
              <a:rPr lang="de-DE" sz="6000" dirty="0">
                <a:solidFill>
                  <a:srgbClr val="FFFFFF"/>
                </a:solidFill>
              </a:rPr>
              <a:t>50</a:t>
            </a:r>
            <a:r>
              <a:rPr lang="de-DE" sz="2000" dirty="0">
                <a:solidFill>
                  <a:srgbClr val="FFFFFF"/>
                </a:solidFill>
              </a:rPr>
              <a:t> </a:t>
            </a:r>
            <a:r>
              <a:rPr lang="de-DE" dirty="0">
                <a:solidFill>
                  <a:srgbClr val="FFFFFF"/>
                </a:solidFill>
              </a:rPr>
              <a:t>Branchen </a:t>
            </a:r>
          </a:p>
        </p:txBody>
      </p:sp>
      <p:sp>
        <p:nvSpPr>
          <p:cNvPr id="11" name="Rechteck 10"/>
          <p:cNvSpPr/>
          <p:nvPr/>
        </p:nvSpPr>
        <p:spPr>
          <a:xfrm>
            <a:off x="6122657" y="1116694"/>
            <a:ext cx="1881864" cy="3607706"/>
          </a:xfrm>
          <a:prstGeom prst="rect">
            <a:avLst/>
          </a:prstGeom>
          <a:solidFill>
            <a:schemeClr val="accent1">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prstClr val="white"/>
                </a:solidFill>
              </a:rPr>
              <a:t>In den vergangenen zehn Jahren, </a:t>
            </a:r>
            <a:r>
              <a:rPr lang="de-DE" sz="6600" dirty="0">
                <a:solidFill>
                  <a:prstClr val="white"/>
                </a:solidFill>
              </a:rPr>
              <a:t>280</a:t>
            </a:r>
            <a:r>
              <a:rPr lang="de-DE" sz="2000" dirty="0">
                <a:solidFill>
                  <a:prstClr val="white"/>
                </a:solidFill>
              </a:rPr>
              <a:t> </a:t>
            </a:r>
            <a:r>
              <a:rPr lang="de-DE" sz="1600" dirty="0">
                <a:solidFill>
                  <a:prstClr val="white"/>
                </a:solidFill>
              </a:rPr>
              <a:t>Neugründungen</a:t>
            </a:r>
          </a:p>
        </p:txBody>
      </p:sp>
      <p:sp>
        <p:nvSpPr>
          <p:cNvPr id="12" name="Rectangle 2"/>
          <p:cNvSpPr txBox="1">
            <a:spLocks noChangeArrowheads="1"/>
          </p:cNvSpPr>
          <p:nvPr/>
        </p:nvSpPr>
        <p:spPr bwMode="gray">
          <a:xfrm>
            <a:off x="539999" y="432000"/>
            <a:ext cx="11507093" cy="540000"/>
          </a:xfrm>
          <a:prstGeom prst="rect">
            <a:avLst/>
          </a:prstGeom>
        </p:spPr>
        <p:txBody>
          <a:bodyPr vert="horz" lIns="0" tIns="0" rIns="270000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r>
              <a:rPr lang="de-DE" altLang="de-DE" dirty="0" smtClean="0">
                <a:solidFill>
                  <a:srgbClr val="5A5A5A"/>
                </a:solidFill>
              </a:rPr>
              <a:t>Genossenschaften in Zahlen</a:t>
            </a:r>
          </a:p>
        </p:txBody>
      </p:sp>
      <p:sp>
        <p:nvSpPr>
          <p:cNvPr id="13" name="Rechteck 12"/>
          <p:cNvSpPr/>
          <p:nvPr/>
        </p:nvSpPr>
        <p:spPr>
          <a:xfrm>
            <a:off x="736115" y="3364965"/>
            <a:ext cx="5225741" cy="1648026"/>
          </a:xfrm>
          <a:prstGeom prst="rect">
            <a:avLst/>
          </a:prstGeom>
          <a:solidFill>
            <a:schemeClr val="accent1">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solidFill>
                  <a:srgbClr val="FFFFFF"/>
                </a:solidFill>
              </a:rPr>
              <a:t>Mehr als  </a:t>
            </a:r>
            <a:r>
              <a:rPr lang="de-DE" sz="3000" b="1" dirty="0">
                <a:solidFill>
                  <a:srgbClr val="FFFFFF"/>
                </a:solidFill>
              </a:rPr>
              <a:t>1 Mrd. </a:t>
            </a:r>
            <a:r>
              <a:rPr lang="de-DE" sz="1600" b="1" dirty="0">
                <a:solidFill>
                  <a:srgbClr val="FFFFFF"/>
                </a:solidFill>
              </a:rPr>
              <a:t>Menschen in über</a:t>
            </a:r>
            <a:r>
              <a:rPr lang="de-DE" sz="3000" b="1" dirty="0">
                <a:solidFill>
                  <a:srgbClr val="FFFFFF"/>
                </a:solidFill>
              </a:rPr>
              <a:t>100 </a:t>
            </a:r>
            <a:r>
              <a:rPr lang="de-DE" sz="1600" b="1" dirty="0">
                <a:solidFill>
                  <a:srgbClr val="FFFFFF"/>
                </a:solidFill>
              </a:rPr>
              <a:t>Ländern sind Mitglied einer Genossenschaft</a:t>
            </a:r>
          </a:p>
        </p:txBody>
      </p:sp>
    </p:spTree>
    <p:extLst>
      <p:ext uri="{BB962C8B-B14F-4D97-AF65-F5344CB8AC3E}">
        <p14:creationId xmlns:p14="http://schemas.microsoft.com/office/powerpoint/2010/main" val="25962713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 calcmode="lin" valueType="num">
                                      <p:cBhvr additive="base">
                                        <p:cTn id="13"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 calcmode="lin" valueType="num">
                                      <p:cBhvr additive="base">
                                        <p:cTn id="19"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additive="base">
                                        <p:cTn id="25"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 calcmode="lin" valueType="num">
                                      <p:cBhvr additive="base">
                                        <p:cTn id="31"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0" end="0"/>
                                            </p:txEl>
                                          </p:spTgt>
                                        </p:tgtEl>
                                        <p:attrNameLst>
                                          <p:attrName>style.visibility</p:attrName>
                                        </p:attrNameLst>
                                      </p:cBhvr>
                                      <p:to>
                                        <p:strVal val="visible"/>
                                      </p:to>
                                    </p:set>
                                    <p:anim calcmode="lin" valueType="num">
                                      <p:cBhvr additive="base">
                                        <p:cTn id="3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4">
                                            <p:txEl>
                                              <p:pRg st="1" end="1"/>
                                            </p:txEl>
                                          </p:spTgt>
                                        </p:tgtEl>
                                        <p:attrNameLst>
                                          <p:attrName>style.visibility</p:attrName>
                                        </p:attrNameLst>
                                      </p:cBhvr>
                                      <p:to>
                                        <p:strVal val="visible"/>
                                      </p:to>
                                    </p:set>
                                    <p:anim calcmode="lin" valueType="num">
                                      <p:cBhvr additive="base">
                                        <p:cTn id="4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nodeType="clickEffect">
                                  <p:stCondLst>
                                    <p:cond delay="0"/>
                                  </p:stCondLst>
                                  <p:childTnLst>
                                    <p:set>
                                      <p:cBhvr>
                                        <p:cTn id="46" dur="1" fill="hold">
                                          <p:stCondLst>
                                            <p:cond delay="0"/>
                                          </p:stCondLst>
                                        </p:cTn>
                                        <p:tgtEl>
                                          <p:spTgt spid="13">
                                            <p:txEl>
                                              <p:pRg st="0" end="0"/>
                                            </p:txEl>
                                          </p:spTgt>
                                        </p:tgtEl>
                                        <p:attrNameLst>
                                          <p:attrName>style.visibility</p:attrName>
                                        </p:attrNameLst>
                                      </p:cBhvr>
                                      <p:to>
                                        <p:strVal val="visible"/>
                                      </p:to>
                                    </p:set>
                                    <p:anim calcmode="lin" valueType="num">
                                      <p:cBhvr additive="base">
                                        <p:cTn id="47" dur="500" fill="hold"/>
                                        <p:tgtEl>
                                          <p:spTgt spid="13">
                                            <p:txEl>
                                              <p:pRg st="0" end="0"/>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de-DE" dirty="0" smtClean="0"/>
              <a:t>BWGV – </a:t>
            </a:r>
            <a:r>
              <a:rPr lang="de-DE" dirty="0" smtClean="0">
                <a:solidFill>
                  <a:srgbClr val="5A5A5A"/>
                </a:solidFill>
              </a:rPr>
              <a:t>Genossenschaftliche</a:t>
            </a:r>
            <a:r>
              <a:rPr lang="de-DE" dirty="0" smtClean="0"/>
              <a:t> Vielfalt</a:t>
            </a:r>
            <a:endParaRPr lang="de-DE" dirty="0"/>
          </a:p>
        </p:txBody>
      </p:sp>
      <p:sp>
        <p:nvSpPr>
          <p:cNvPr id="2" name="Foliennummernplatzhalter 1"/>
          <p:cNvSpPr>
            <a:spLocks noGrp="1"/>
          </p:cNvSpPr>
          <p:nvPr>
            <p:ph type="sldNum" sz="quarter" idx="12"/>
          </p:nvPr>
        </p:nvSpPr>
        <p:spPr/>
        <p:txBody>
          <a:bodyPr/>
          <a:lstStyle/>
          <a:p>
            <a:pPr>
              <a:defRPr/>
            </a:pPr>
            <a:fld id="{3E2885DC-C8BE-43DE-92E5-102F926A8B9C}" type="slidenum">
              <a:rPr lang="de-DE" smtClean="0">
                <a:solidFill>
                  <a:srgbClr val="FF6600"/>
                </a:solidFill>
              </a:rPr>
              <a:pPr>
                <a:defRPr/>
              </a:pPr>
              <a:t>5</a:t>
            </a:fld>
            <a:endParaRPr lang="de-DE" dirty="0">
              <a:solidFill>
                <a:srgbClr val="FF6600"/>
              </a:solidFill>
            </a:endParaRPr>
          </a:p>
        </p:txBody>
      </p:sp>
      <p:sp>
        <p:nvSpPr>
          <p:cNvPr id="4" name="Textfeld 3"/>
          <p:cNvSpPr txBox="1"/>
          <p:nvPr/>
        </p:nvSpPr>
        <p:spPr>
          <a:xfrm>
            <a:off x="8025658" y="1772817"/>
            <a:ext cx="3263938" cy="2031325"/>
          </a:xfrm>
          <a:prstGeom prst="rect">
            <a:avLst/>
          </a:prstGeom>
          <a:noFill/>
        </p:spPr>
        <p:txBody>
          <a:bodyPr wrap="square" rtlCol="0">
            <a:spAutoFit/>
          </a:bodyPr>
          <a:lstStyle/>
          <a:p>
            <a:r>
              <a:rPr lang="de-DE" b="1" dirty="0" smtClean="0">
                <a:solidFill>
                  <a:srgbClr val="5A5A5A"/>
                </a:solidFill>
              </a:rPr>
              <a:t>Ländliche </a:t>
            </a:r>
          </a:p>
          <a:p>
            <a:r>
              <a:rPr lang="de-DE" b="1" dirty="0" smtClean="0">
                <a:solidFill>
                  <a:srgbClr val="5A5A5A"/>
                </a:solidFill>
              </a:rPr>
              <a:t>Genossenschaften</a:t>
            </a:r>
          </a:p>
          <a:p>
            <a:pPr marL="285750" indent="-285750">
              <a:buFontTx/>
              <a:buChar char="-"/>
            </a:pPr>
            <a:r>
              <a:rPr lang="de-DE" dirty="0" smtClean="0">
                <a:solidFill>
                  <a:srgbClr val="5A5A5A"/>
                </a:solidFill>
              </a:rPr>
              <a:t>Vieh/ Fleisch</a:t>
            </a:r>
          </a:p>
          <a:p>
            <a:pPr marL="285750" indent="-285750">
              <a:buFontTx/>
              <a:buChar char="-"/>
            </a:pPr>
            <a:r>
              <a:rPr lang="de-DE" dirty="0" smtClean="0">
                <a:solidFill>
                  <a:srgbClr val="5A5A5A"/>
                </a:solidFill>
              </a:rPr>
              <a:t>Getreide</a:t>
            </a:r>
          </a:p>
          <a:p>
            <a:pPr marL="285750" indent="-285750">
              <a:buFontTx/>
              <a:buChar char="-"/>
            </a:pPr>
            <a:r>
              <a:rPr lang="de-DE" dirty="0" smtClean="0">
                <a:solidFill>
                  <a:srgbClr val="5A5A5A"/>
                </a:solidFill>
              </a:rPr>
              <a:t>Milch</a:t>
            </a:r>
          </a:p>
          <a:p>
            <a:pPr marL="285750" indent="-285750">
              <a:buFontTx/>
              <a:buChar char="-"/>
            </a:pPr>
            <a:r>
              <a:rPr lang="de-DE" dirty="0" smtClean="0">
                <a:solidFill>
                  <a:srgbClr val="5A5A5A"/>
                </a:solidFill>
              </a:rPr>
              <a:t>Obst und Gemüse</a:t>
            </a:r>
          </a:p>
          <a:p>
            <a:pPr marL="285750" indent="-285750">
              <a:buFontTx/>
              <a:buChar char="-"/>
            </a:pPr>
            <a:r>
              <a:rPr lang="de-DE" dirty="0" smtClean="0">
                <a:solidFill>
                  <a:srgbClr val="5A5A5A"/>
                </a:solidFill>
              </a:rPr>
              <a:t>Gartenbau</a:t>
            </a:r>
            <a:endParaRPr lang="de-DE" dirty="0">
              <a:solidFill>
                <a:srgbClr val="5A5A5A"/>
              </a:solidFill>
            </a:endParaRPr>
          </a:p>
        </p:txBody>
      </p:sp>
      <p:sp>
        <p:nvSpPr>
          <p:cNvPr id="5" name="Textfeld 4"/>
          <p:cNvSpPr txBox="1"/>
          <p:nvPr/>
        </p:nvSpPr>
        <p:spPr>
          <a:xfrm>
            <a:off x="7865150" y="4725144"/>
            <a:ext cx="4085945" cy="923330"/>
          </a:xfrm>
          <a:prstGeom prst="rect">
            <a:avLst/>
          </a:prstGeom>
          <a:noFill/>
        </p:spPr>
        <p:txBody>
          <a:bodyPr wrap="square" rtlCol="0">
            <a:spAutoFit/>
          </a:bodyPr>
          <a:lstStyle/>
          <a:p>
            <a:r>
              <a:rPr lang="de-DE" b="1" dirty="0" smtClean="0">
                <a:solidFill>
                  <a:srgbClr val="5A5A5A"/>
                </a:solidFill>
              </a:rPr>
              <a:t>Genossenschaftsbanken</a:t>
            </a:r>
            <a:r>
              <a:rPr lang="de-DE" dirty="0" smtClean="0">
                <a:solidFill>
                  <a:srgbClr val="5A5A5A"/>
                </a:solidFill>
              </a:rPr>
              <a:t> </a:t>
            </a:r>
          </a:p>
          <a:p>
            <a:pPr marL="285750" indent="-285750">
              <a:buFontTx/>
              <a:buChar char="-"/>
            </a:pPr>
            <a:r>
              <a:rPr lang="de-DE" dirty="0" smtClean="0">
                <a:solidFill>
                  <a:srgbClr val="5A5A5A"/>
                </a:solidFill>
              </a:rPr>
              <a:t>Volksbanken</a:t>
            </a:r>
          </a:p>
          <a:p>
            <a:pPr marL="285750" indent="-285750">
              <a:buFontTx/>
              <a:buChar char="-"/>
            </a:pPr>
            <a:r>
              <a:rPr lang="de-DE" dirty="0" smtClean="0">
                <a:solidFill>
                  <a:srgbClr val="5A5A5A"/>
                </a:solidFill>
              </a:rPr>
              <a:t>Raiffeisenbanken</a:t>
            </a:r>
            <a:endParaRPr lang="de-DE" dirty="0">
              <a:solidFill>
                <a:srgbClr val="5A5A5A"/>
              </a:solidFill>
            </a:endParaRPr>
          </a:p>
        </p:txBody>
      </p:sp>
      <p:sp>
        <p:nvSpPr>
          <p:cNvPr id="6" name="Textfeld 5"/>
          <p:cNvSpPr txBox="1"/>
          <p:nvPr/>
        </p:nvSpPr>
        <p:spPr>
          <a:xfrm>
            <a:off x="719309" y="1196752"/>
            <a:ext cx="5375897" cy="369332"/>
          </a:xfrm>
          <a:prstGeom prst="rect">
            <a:avLst/>
          </a:prstGeom>
          <a:noFill/>
        </p:spPr>
        <p:txBody>
          <a:bodyPr wrap="square" rtlCol="0">
            <a:spAutoFit/>
          </a:bodyPr>
          <a:lstStyle/>
          <a:p>
            <a:r>
              <a:rPr lang="de-DE" b="1" dirty="0" smtClean="0">
                <a:solidFill>
                  <a:srgbClr val="5A5A5A"/>
                </a:solidFill>
              </a:rPr>
              <a:t>Gewerbliche Genossenschaften</a:t>
            </a:r>
            <a:endParaRPr lang="de-DE" b="1" dirty="0">
              <a:solidFill>
                <a:srgbClr val="5A5A5A"/>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742" y="1625257"/>
            <a:ext cx="7067295" cy="44256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1137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 calcmode="lin" valueType="num">
                                      <p:cBhvr additive="base">
                                        <p:cTn id="13" dur="500" fill="hold"/>
                                        <p:tgtEl>
                                          <p:spTgt spid="1026"/>
                                        </p:tgtEl>
                                        <p:attrNameLst>
                                          <p:attrName>ppt_x</p:attrName>
                                        </p:attrNameLst>
                                      </p:cBhvr>
                                      <p:tavLst>
                                        <p:tav tm="0">
                                          <p:val>
                                            <p:strVal val="#ppt_x"/>
                                          </p:val>
                                        </p:tav>
                                        <p:tav tm="100000">
                                          <p:val>
                                            <p:strVal val="#ppt_x"/>
                                          </p:val>
                                        </p:tav>
                                      </p:tavLst>
                                    </p:anim>
                                    <p:anim calcmode="lin" valueType="num">
                                      <p:cBhvr additive="base">
                                        <p:cTn id="14"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1+#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6"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1+#ppt_w/2"/>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BWGV – Vision</a:t>
            </a:r>
            <a:endParaRPr lang="de-DE" dirty="0"/>
          </a:p>
        </p:txBody>
      </p:sp>
      <p:sp>
        <p:nvSpPr>
          <p:cNvPr id="4" name="Foliennummernplatzhalter 3"/>
          <p:cNvSpPr>
            <a:spLocks noGrp="1"/>
          </p:cNvSpPr>
          <p:nvPr>
            <p:ph type="sldNum" sz="quarter" idx="10"/>
          </p:nvPr>
        </p:nvSpPr>
        <p:spPr/>
        <p:txBody>
          <a:bodyPr/>
          <a:lstStyle/>
          <a:p>
            <a:pPr>
              <a:defRPr/>
            </a:pPr>
            <a:fld id="{F644AB96-719D-4171-80F3-DDAC263F519D}" type="slidenum">
              <a:rPr lang="de-DE" smtClean="0">
                <a:solidFill>
                  <a:srgbClr val="FF6600"/>
                </a:solidFill>
              </a:rPr>
              <a:pPr>
                <a:defRPr/>
              </a:pPr>
              <a:t>6</a:t>
            </a:fld>
            <a:endParaRPr lang="de-DE" dirty="0">
              <a:solidFill>
                <a:srgbClr val="FF6600"/>
              </a:solidFill>
            </a:endParaRPr>
          </a:p>
        </p:txBody>
      </p:sp>
      <p:pic>
        <p:nvPicPr>
          <p:cNvPr id="7" name="Picture 2" descr="https://www.wir-leben-genossenschaft.de/img/2016_BWGV-Vorstand_van-Beek_Glas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7467" y="1731592"/>
            <a:ext cx="4852133" cy="3221816"/>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p:cNvSpPr txBox="1"/>
          <p:nvPr/>
        </p:nvSpPr>
        <p:spPr>
          <a:xfrm>
            <a:off x="6797466" y="5180455"/>
            <a:ext cx="4852133" cy="585938"/>
          </a:xfrm>
          <a:prstGeom prst="rect">
            <a:avLst/>
          </a:prstGeom>
          <a:solidFill>
            <a:schemeClr val="bg1"/>
          </a:solidFill>
        </p:spPr>
        <p:txBody>
          <a:bodyPr wrap="square" lIns="0" tIns="0" rIns="0" bIns="0" rtlCol="0">
            <a:noAutofit/>
          </a:bodyPr>
          <a:lstStyle/>
          <a:p>
            <a:r>
              <a:rPr lang="de-DE" b="1" dirty="0">
                <a:solidFill>
                  <a:srgbClr val="5A5A5A"/>
                </a:solidFill>
              </a:rPr>
              <a:t>Der Vorstand des BWGV</a:t>
            </a:r>
          </a:p>
          <a:p>
            <a:r>
              <a:rPr lang="de-DE" dirty="0" smtClean="0">
                <a:solidFill>
                  <a:srgbClr val="5A5A5A"/>
                </a:solidFill>
              </a:rPr>
              <a:t>(v.l.) Monika </a:t>
            </a:r>
            <a:r>
              <a:rPr lang="de-DE" dirty="0">
                <a:solidFill>
                  <a:srgbClr val="5A5A5A"/>
                </a:solidFill>
              </a:rPr>
              <a:t>van </a:t>
            </a:r>
            <a:r>
              <a:rPr lang="de-DE" dirty="0" smtClean="0">
                <a:solidFill>
                  <a:srgbClr val="5A5A5A"/>
                </a:solidFill>
              </a:rPr>
              <a:t>Beek, </a:t>
            </a:r>
            <a:r>
              <a:rPr lang="de-DE" dirty="0">
                <a:solidFill>
                  <a:srgbClr val="5A5A5A"/>
                </a:solidFill>
              </a:rPr>
              <a:t>Dr. Roman Glaser</a:t>
            </a:r>
          </a:p>
          <a:p>
            <a:pPr>
              <a:lnSpc>
                <a:spcPct val="90000"/>
              </a:lnSpc>
              <a:spcAft>
                <a:spcPts val="1000"/>
              </a:spcAft>
            </a:pPr>
            <a:endParaRPr lang="de-DE" dirty="0" smtClean="0">
              <a:solidFill>
                <a:prstClr val="black"/>
              </a:solidFill>
            </a:endParaRPr>
          </a:p>
        </p:txBody>
      </p:sp>
      <p:pic>
        <p:nvPicPr>
          <p:cNvPr id="6" name="Inhaltsplatzhalter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33680" y="1467443"/>
            <a:ext cx="6072009" cy="4298950"/>
          </a:xfrm>
        </p:spPr>
      </p:pic>
    </p:spTree>
    <p:extLst>
      <p:ext uri="{BB962C8B-B14F-4D97-AF65-F5344CB8AC3E}">
        <p14:creationId xmlns:p14="http://schemas.microsoft.com/office/powerpoint/2010/main" val="15295150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Inhalt"/>
          <p:cNvSpPr>
            <a:spLocks noGrp="1"/>
          </p:cNvSpPr>
          <p:nvPr>
            <p:ph sz="half" idx="15"/>
          </p:nvPr>
        </p:nvSpPr>
        <p:spPr bwMode="gray">
          <a:xfrm>
            <a:off x="0" y="1511850"/>
            <a:ext cx="12188824" cy="4298400"/>
          </a:xfrm>
          <a:solidFill>
            <a:schemeClr val="tx2"/>
          </a:solidFill>
        </p:spPr>
        <p:txBody>
          <a:bodyPr/>
          <a:lstStyle/>
          <a:p>
            <a:r>
              <a:rPr lang="de-DE" sz="3200" dirty="0" smtClean="0"/>
              <a:t>Nachfolgemodell eG</a:t>
            </a:r>
            <a:endParaRPr lang="de-DE" sz="3200" dirty="0"/>
          </a:p>
        </p:txBody>
      </p:sp>
      <p:sp>
        <p:nvSpPr>
          <p:cNvPr id="29" name="Nr."/>
          <p:cNvSpPr>
            <a:spLocks noGrp="1"/>
          </p:cNvSpPr>
          <p:nvPr>
            <p:ph type="body" sz="quarter" idx="33"/>
          </p:nvPr>
        </p:nvSpPr>
        <p:spPr bwMode="gray"/>
        <p:txBody>
          <a:bodyPr/>
          <a:lstStyle/>
          <a:p>
            <a:pPr marL="0" indent="0" algn="r">
              <a:buNone/>
            </a:pPr>
            <a:r>
              <a:rPr lang="de-DE" dirty="0" smtClean="0"/>
              <a:t>02</a:t>
            </a:r>
            <a:endParaRPr lang="de-DE" dirty="0"/>
          </a:p>
        </p:txBody>
      </p:sp>
      <p:sp>
        <p:nvSpPr>
          <p:cNvPr id="23" name="Dekorlinie"/>
          <p:cNvSpPr>
            <a:spLocks noGrp="1"/>
          </p:cNvSpPr>
          <p:nvPr>
            <p:ph sz="half" idx="10"/>
          </p:nvPr>
        </p:nvSpPr>
        <p:spPr bwMode="gray"/>
        <p:txBody>
          <a:bodyPr/>
          <a:lstStyle/>
          <a:p>
            <a:r>
              <a:rPr lang="de-DE" dirty="0" smtClean="0"/>
              <a:t> </a:t>
            </a:r>
            <a:endParaRPr lang="de-DE" dirty="0"/>
          </a:p>
        </p:txBody>
      </p:sp>
      <p:sp>
        <p:nvSpPr>
          <p:cNvPr id="7" name="Foliennummer"/>
          <p:cNvSpPr>
            <a:spLocks noGrp="1"/>
          </p:cNvSpPr>
          <p:nvPr>
            <p:ph type="sldNum" sz="quarter" idx="12"/>
          </p:nvPr>
        </p:nvSpPr>
        <p:spPr bwMode="gray"/>
        <p:txBody>
          <a:bodyPr/>
          <a:lstStyle/>
          <a:p>
            <a:fld id="{02CEFE82-39F2-4F47-8A0C-D5AB3496FA5C}" type="slidenum">
              <a:rPr lang="de-DE" noProof="0" smtClean="0"/>
              <a:pPr/>
              <a:t>7</a:t>
            </a:fld>
            <a:endParaRPr lang="de-DE" noProof="0" dirty="0"/>
          </a:p>
        </p:txBody>
      </p:sp>
    </p:spTree>
    <p:extLst>
      <p:ext uri="{BB962C8B-B14F-4D97-AF65-F5344CB8AC3E}">
        <p14:creationId xmlns:p14="http://schemas.microsoft.com/office/powerpoint/2010/main" val="3452044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0153" y="1869972"/>
            <a:ext cx="8233303" cy="2640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Rectangle 3"/>
          <p:cNvSpPr>
            <a:spLocks noGrp="1" noChangeArrowheads="1"/>
          </p:cNvSpPr>
          <p:nvPr>
            <p:ph type="body" idx="4294967295"/>
          </p:nvPr>
        </p:nvSpPr>
        <p:spPr>
          <a:xfrm>
            <a:off x="694176" y="1557339"/>
            <a:ext cx="10971372" cy="4751387"/>
          </a:xfrm>
        </p:spPr>
        <p:txBody>
          <a:bodyPr/>
          <a:lstStyle/>
          <a:p>
            <a:r>
              <a:rPr lang="de-DE" altLang="de-DE" sz="2200" dirty="0" smtClean="0"/>
              <a:t>Generalversammlung</a:t>
            </a:r>
          </a:p>
          <a:p>
            <a:r>
              <a:rPr lang="de-DE" altLang="de-DE" sz="2200" dirty="0" smtClean="0"/>
              <a:t>Aufsichtsrat</a:t>
            </a:r>
          </a:p>
          <a:p>
            <a:r>
              <a:rPr lang="de-DE" altLang="de-DE" sz="2200" dirty="0" smtClean="0"/>
              <a:t>Vorstand</a:t>
            </a:r>
          </a:p>
          <a:p>
            <a:pPr marL="0" indent="0">
              <a:buNone/>
            </a:pPr>
            <a:endParaRPr lang="de-DE" altLang="de-DE" sz="2000" dirty="0">
              <a:solidFill>
                <a:schemeClr val="tx1"/>
              </a:solidFill>
            </a:endParaRPr>
          </a:p>
          <a:p>
            <a:endParaRPr lang="de-DE" altLang="de-DE" sz="2000" dirty="0" smtClean="0">
              <a:solidFill>
                <a:schemeClr val="tx1"/>
              </a:solidFill>
            </a:endParaRPr>
          </a:p>
          <a:p>
            <a:endParaRPr lang="de-DE" altLang="de-DE" sz="2200" dirty="0">
              <a:solidFill>
                <a:schemeClr val="tx1"/>
              </a:solidFill>
            </a:endParaRPr>
          </a:p>
          <a:p>
            <a:pPr marL="0" indent="0">
              <a:buNone/>
            </a:pPr>
            <a:r>
              <a:rPr lang="de-DE" altLang="de-DE" sz="2200" dirty="0">
                <a:solidFill>
                  <a:schemeClr val="tx1"/>
                </a:solidFill>
              </a:rPr>
              <a:t>§ 1 Wesen der </a:t>
            </a:r>
            <a:r>
              <a:rPr lang="de-DE" altLang="de-DE" sz="2200" dirty="0" smtClean="0">
                <a:solidFill>
                  <a:schemeClr val="tx1"/>
                </a:solidFill>
              </a:rPr>
              <a:t>Genossenschaft</a:t>
            </a:r>
          </a:p>
          <a:p>
            <a:pPr marL="0" indent="0">
              <a:buNone/>
            </a:pPr>
            <a:r>
              <a:rPr lang="de-DE" altLang="de-DE" sz="2000" dirty="0" smtClean="0">
                <a:solidFill>
                  <a:schemeClr val="tx1"/>
                </a:solidFill>
              </a:rPr>
              <a:t>Gesellschaften </a:t>
            </a:r>
            <a:r>
              <a:rPr lang="de-DE" altLang="de-DE" sz="2000" dirty="0">
                <a:solidFill>
                  <a:schemeClr val="tx1"/>
                </a:solidFill>
              </a:rPr>
              <a:t>von nicht geschlossener Mitgliederzahl, deren Zweck darauf gerichtet ist, den Erwerb oder die Wirtschaft ihrer Mitglieder oder deren soziale oder kulturelle Belange durch gemeinschaftlichen Geschäftsbetrieb zu fördern (Genossenschaften), erwerben die Rechte einer "eingetragenen Genossenschaft" nach Maßgabe dieses Gesetzes.</a:t>
            </a:r>
          </a:p>
          <a:p>
            <a:pPr marL="0" indent="0">
              <a:buNone/>
            </a:pPr>
            <a:r>
              <a:rPr lang="de-DE" altLang="de-DE" sz="1600" b="1" dirty="0">
                <a:solidFill>
                  <a:schemeClr val="tx1"/>
                </a:solidFill>
              </a:rPr>
              <a:t>(Quelle: § 1 GenG</a:t>
            </a:r>
            <a:r>
              <a:rPr lang="de-DE" altLang="de-DE" sz="1600" b="1" dirty="0" smtClean="0">
                <a:solidFill>
                  <a:schemeClr val="tx1"/>
                </a:solidFill>
              </a:rPr>
              <a:t>.)</a:t>
            </a:r>
            <a:endParaRPr lang="de-DE" altLang="de-DE" sz="1600" b="1" dirty="0">
              <a:solidFill>
                <a:schemeClr val="tx1"/>
              </a:solidFill>
            </a:endParaRPr>
          </a:p>
        </p:txBody>
      </p:sp>
      <p:sp>
        <p:nvSpPr>
          <p:cNvPr id="15366" name="Textfeld 6"/>
          <p:cNvSpPr txBox="1">
            <a:spLocks noChangeArrowheads="1"/>
          </p:cNvSpPr>
          <p:nvPr/>
        </p:nvSpPr>
        <p:spPr bwMode="auto">
          <a:xfrm>
            <a:off x="7573648" y="4387684"/>
            <a:ext cx="159873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120000"/>
              </a:lnSpc>
              <a:spcBef>
                <a:spcPct val="20000"/>
              </a:spcBef>
              <a:buClr>
                <a:srgbClr val="FF6600"/>
              </a:buClr>
              <a:buFont typeface="Wingdings" pitchFamily="2" charset="2"/>
              <a:buChar char="§"/>
              <a:defRPr sz="2000">
                <a:solidFill>
                  <a:schemeClr val="tx1"/>
                </a:solidFill>
                <a:latin typeface="Arial" charset="0"/>
                <a:ea typeface="ＭＳ Ｐゴシック" pitchFamily="34" charset="-128"/>
              </a:defRPr>
            </a:lvl1pPr>
            <a:lvl2pPr marL="742950" indent="-285750" eaLnBrk="0" hangingPunct="0">
              <a:lnSpc>
                <a:spcPct val="120000"/>
              </a:lnSpc>
              <a:spcBef>
                <a:spcPct val="20000"/>
              </a:spcBef>
              <a:buClr>
                <a:srgbClr val="FF6600"/>
              </a:buClr>
              <a:buFont typeface="Arial" charset="0"/>
              <a:buChar char="»"/>
              <a:defRPr>
                <a:solidFill>
                  <a:schemeClr val="tx1"/>
                </a:solidFill>
                <a:latin typeface="Arial" charset="0"/>
                <a:ea typeface="ＭＳ Ｐゴシック" pitchFamily="34" charset="-128"/>
              </a:defRPr>
            </a:lvl2pPr>
            <a:lvl3pPr marL="1143000" indent="-228600" eaLnBrk="0" hangingPunct="0">
              <a:lnSpc>
                <a:spcPct val="120000"/>
              </a:lnSpc>
              <a:spcBef>
                <a:spcPct val="20000"/>
              </a:spcBef>
              <a:buClr>
                <a:srgbClr val="FF6600"/>
              </a:buClr>
              <a:buFont typeface="Arial" charset="0"/>
              <a:buChar char="–"/>
              <a:defRPr>
                <a:solidFill>
                  <a:schemeClr val="tx1"/>
                </a:solidFill>
                <a:latin typeface="Arial" charset="0"/>
                <a:ea typeface="ＭＳ Ｐゴシック" pitchFamily="34" charset="-128"/>
              </a:defRPr>
            </a:lvl3pPr>
            <a:lvl4pPr marL="1600200" indent="-228600" eaLnBrk="0" hangingPunct="0">
              <a:lnSpc>
                <a:spcPct val="120000"/>
              </a:lnSpc>
              <a:spcBef>
                <a:spcPct val="20000"/>
              </a:spcBef>
              <a:buClr>
                <a:srgbClr val="FF6600"/>
              </a:buClr>
              <a:buChar char="•"/>
              <a:defRPr>
                <a:solidFill>
                  <a:schemeClr val="tx1"/>
                </a:solidFill>
                <a:latin typeface="Arial" charset="0"/>
                <a:ea typeface="ＭＳ Ｐゴシック" pitchFamily="34" charset="-128"/>
              </a:defRPr>
            </a:lvl4pPr>
            <a:lvl5pPr marL="2057400" indent="-228600" eaLnBrk="0" hangingPunct="0">
              <a:lnSpc>
                <a:spcPct val="120000"/>
              </a:lnSpc>
              <a:spcBef>
                <a:spcPct val="20000"/>
              </a:spcBef>
              <a:buClr>
                <a:srgbClr val="FF6600"/>
              </a:buClr>
              <a:buChar char="o"/>
              <a:defRPr>
                <a:solidFill>
                  <a:schemeClr val="tx1"/>
                </a:solidFill>
                <a:latin typeface="Arial" charset="0"/>
                <a:ea typeface="ＭＳ Ｐゴシック" pitchFamily="34" charset="-128"/>
              </a:defRPr>
            </a:lvl5pPr>
            <a:lvl6pPr marL="2514600" indent="-228600" eaLnBrk="0" fontAlgn="base" hangingPunct="0">
              <a:lnSpc>
                <a:spcPct val="120000"/>
              </a:lnSpc>
              <a:spcBef>
                <a:spcPct val="20000"/>
              </a:spcBef>
              <a:spcAft>
                <a:spcPct val="0"/>
              </a:spcAft>
              <a:buClr>
                <a:srgbClr val="FF6600"/>
              </a:buClr>
              <a:buChar char="o"/>
              <a:defRPr>
                <a:solidFill>
                  <a:schemeClr val="tx1"/>
                </a:solidFill>
                <a:latin typeface="Arial" charset="0"/>
                <a:ea typeface="ＭＳ Ｐゴシック" pitchFamily="34" charset="-128"/>
              </a:defRPr>
            </a:lvl6pPr>
            <a:lvl7pPr marL="2971800" indent="-228600" eaLnBrk="0" fontAlgn="base" hangingPunct="0">
              <a:lnSpc>
                <a:spcPct val="120000"/>
              </a:lnSpc>
              <a:spcBef>
                <a:spcPct val="20000"/>
              </a:spcBef>
              <a:spcAft>
                <a:spcPct val="0"/>
              </a:spcAft>
              <a:buClr>
                <a:srgbClr val="FF6600"/>
              </a:buClr>
              <a:buChar char="o"/>
              <a:defRPr>
                <a:solidFill>
                  <a:schemeClr val="tx1"/>
                </a:solidFill>
                <a:latin typeface="Arial" charset="0"/>
                <a:ea typeface="ＭＳ Ｐゴシック" pitchFamily="34" charset="-128"/>
              </a:defRPr>
            </a:lvl7pPr>
            <a:lvl8pPr marL="3429000" indent="-228600" eaLnBrk="0" fontAlgn="base" hangingPunct="0">
              <a:lnSpc>
                <a:spcPct val="120000"/>
              </a:lnSpc>
              <a:spcBef>
                <a:spcPct val="20000"/>
              </a:spcBef>
              <a:spcAft>
                <a:spcPct val="0"/>
              </a:spcAft>
              <a:buClr>
                <a:srgbClr val="FF6600"/>
              </a:buClr>
              <a:buChar char="o"/>
              <a:defRPr>
                <a:solidFill>
                  <a:schemeClr val="tx1"/>
                </a:solidFill>
                <a:latin typeface="Arial" charset="0"/>
                <a:ea typeface="ＭＳ Ｐゴシック" pitchFamily="34" charset="-128"/>
              </a:defRPr>
            </a:lvl8pPr>
            <a:lvl9pPr marL="3886200" indent="-228600" eaLnBrk="0" fontAlgn="base" hangingPunct="0">
              <a:lnSpc>
                <a:spcPct val="120000"/>
              </a:lnSpc>
              <a:spcBef>
                <a:spcPct val="20000"/>
              </a:spcBef>
              <a:spcAft>
                <a:spcPct val="0"/>
              </a:spcAft>
              <a:buClr>
                <a:srgbClr val="FF6600"/>
              </a:buClr>
              <a:buChar char="o"/>
              <a:defRPr>
                <a:solidFill>
                  <a:schemeClr val="tx1"/>
                </a:solidFill>
                <a:latin typeface="Arial" charset="0"/>
                <a:ea typeface="ＭＳ Ｐゴシック" pitchFamily="34" charset="-128"/>
              </a:defRPr>
            </a:lvl9pPr>
          </a:lstStyle>
          <a:p>
            <a:pPr eaLnBrk="1" hangingPunct="1">
              <a:lnSpc>
                <a:spcPct val="100000"/>
              </a:lnSpc>
              <a:spcBef>
                <a:spcPct val="0"/>
              </a:spcBef>
              <a:buClrTx/>
              <a:buFontTx/>
              <a:buNone/>
            </a:pPr>
            <a:r>
              <a:rPr lang="de-DE" altLang="de-DE" sz="1000" dirty="0" smtClean="0">
                <a:solidFill>
                  <a:srgbClr val="5A5A5A"/>
                </a:solidFill>
              </a:rPr>
              <a:t>Quelle: </a:t>
            </a:r>
            <a:r>
              <a:rPr lang="de-DE" altLang="de-DE" sz="1000" dirty="0">
                <a:solidFill>
                  <a:srgbClr val="5A5A5A"/>
                </a:solidFill>
              </a:rPr>
              <a:t>DGRV</a:t>
            </a:r>
          </a:p>
        </p:txBody>
      </p:sp>
      <p:sp>
        <p:nvSpPr>
          <p:cNvPr id="2" name="Foliennummernplatzhalter 1"/>
          <p:cNvSpPr>
            <a:spLocks noGrp="1"/>
          </p:cNvSpPr>
          <p:nvPr>
            <p:ph type="sldNum" sz="quarter" idx="10"/>
          </p:nvPr>
        </p:nvSpPr>
        <p:spPr/>
        <p:txBody>
          <a:bodyPr/>
          <a:lstStyle/>
          <a:p>
            <a:pPr>
              <a:buNone/>
              <a:defRPr/>
            </a:pPr>
            <a:fld id="{3E2885DC-C8BE-43DE-92E5-102F926A8B9C}" type="slidenum">
              <a:rPr lang="de-DE" smtClean="0"/>
              <a:pPr>
                <a:buNone/>
                <a:defRPr/>
              </a:pPr>
              <a:t>8</a:t>
            </a:fld>
            <a:endParaRPr lang="de-DE" dirty="0"/>
          </a:p>
        </p:txBody>
      </p:sp>
      <p:sp>
        <p:nvSpPr>
          <p:cNvPr id="10" name="Titel 1"/>
          <p:cNvSpPr txBox="1">
            <a:spLocks/>
          </p:cNvSpPr>
          <p:nvPr/>
        </p:nvSpPr>
        <p:spPr>
          <a:xfrm>
            <a:off x="445404" y="384702"/>
            <a:ext cx="11109600" cy="540000"/>
          </a:xfrm>
          <a:prstGeom prst="rect">
            <a:avLst/>
          </a:prstGeom>
        </p:spPr>
        <p:txBody>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r>
              <a:rPr lang="de-DE" dirty="0" smtClean="0">
                <a:latin typeface="+mn-lt"/>
              </a:rPr>
              <a:t>Rechts- und Unternehmensform eG</a:t>
            </a:r>
            <a:endParaRPr lang="de-DE" dirty="0">
              <a:latin typeface="+mn-lt"/>
            </a:endParaRPr>
          </a:p>
        </p:txBody>
      </p:sp>
    </p:spTree>
    <p:extLst>
      <p:ext uri="{BB962C8B-B14F-4D97-AF65-F5344CB8AC3E}">
        <p14:creationId xmlns:p14="http://schemas.microsoft.com/office/powerpoint/2010/main" val="23137707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364">
                                            <p:txEl>
                                              <p:pRg st="0" end="0"/>
                                            </p:txEl>
                                          </p:spTgt>
                                        </p:tgtEl>
                                        <p:attrNameLst>
                                          <p:attrName>style.visibility</p:attrName>
                                        </p:attrNameLst>
                                      </p:cBhvr>
                                      <p:to>
                                        <p:strVal val="visible"/>
                                      </p:to>
                                    </p:set>
                                    <p:anim calcmode="lin" valueType="num">
                                      <p:cBhvr additive="base">
                                        <p:cTn id="7" dur="500" fill="hold"/>
                                        <p:tgtEl>
                                          <p:spTgt spid="1536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36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364">
                                            <p:txEl>
                                              <p:pRg st="1" end="1"/>
                                            </p:txEl>
                                          </p:spTgt>
                                        </p:tgtEl>
                                        <p:attrNameLst>
                                          <p:attrName>style.visibility</p:attrName>
                                        </p:attrNameLst>
                                      </p:cBhvr>
                                      <p:to>
                                        <p:strVal val="visible"/>
                                      </p:to>
                                    </p:set>
                                    <p:anim calcmode="lin" valueType="num">
                                      <p:cBhvr additive="base">
                                        <p:cTn id="13" dur="500" fill="hold"/>
                                        <p:tgtEl>
                                          <p:spTgt spid="1536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36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364">
                                            <p:txEl>
                                              <p:pRg st="2" end="2"/>
                                            </p:txEl>
                                          </p:spTgt>
                                        </p:tgtEl>
                                        <p:attrNameLst>
                                          <p:attrName>style.visibility</p:attrName>
                                        </p:attrNameLst>
                                      </p:cBhvr>
                                      <p:to>
                                        <p:strVal val="visible"/>
                                      </p:to>
                                    </p:set>
                                    <p:anim calcmode="lin" valueType="num">
                                      <p:cBhvr additive="base">
                                        <p:cTn id="19" dur="500" fill="hold"/>
                                        <p:tgtEl>
                                          <p:spTgt spid="1536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36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5364">
                                            <p:txEl>
                                              <p:pRg st="6" end="6"/>
                                            </p:txEl>
                                          </p:spTgt>
                                        </p:tgtEl>
                                        <p:attrNameLst>
                                          <p:attrName>style.visibility</p:attrName>
                                        </p:attrNameLst>
                                      </p:cBhvr>
                                      <p:to>
                                        <p:strVal val="visible"/>
                                      </p:to>
                                    </p:set>
                                    <p:anim calcmode="lin" valueType="num">
                                      <p:cBhvr additive="base">
                                        <p:cTn id="25" dur="500" fill="hold"/>
                                        <p:tgtEl>
                                          <p:spTgt spid="15364">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36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5364">
                                            <p:txEl>
                                              <p:pRg st="7" end="7"/>
                                            </p:txEl>
                                          </p:spTgt>
                                        </p:tgtEl>
                                        <p:attrNameLst>
                                          <p:attrName>style.visibility</p:attrName>
                                        </p:attrNameLst>
                                      </p:cBhvr>
                                      <p:to>
                                        <p:strVal val="visible"/>
                                      </p:to>
                                    </p:set>
                                    <p:anim calcmode="lin" valueType="num">
                                      <p:cBhvr additive="base">
                                        <p:cTn id="31" dur="500" fill="hold"/>
                                        <p:tgtEl>
                                          <p:spTgt spid="15364">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5364">
                                            <p:txEl>
                                              <p:pRg st="7" end="7"/>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5364">
                                            <p:txEl>
                                              <p:pRg st="8" end="8"/>
                                            </p:txEl>
                                          </p:spTgt>
                                        </p:tgtEl>
                                        <p:attrNameLst>
                                          <p:attrName>style.visibility</p:attrName>
                                        </p:attrNameLst>
                                      </p:cBhvr>
                                      <p:to>
                                        <p:strVal val="visible"/>
                                      </p:to>
                                    </p:set>
                                    <p:anim calcmode="lin" valueType="num">
                                      <p:cBhvr additive="base">
                                        <p:cTn id="35" dur="500" fill="hold"/>
                                        <p:tgtEl>
                                          <p:spTgt spid="15364">
                                            <p:txEl>
                                              <p:pRg st="8" end="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5364">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latin typeface="+mn-lt"/>
              </a:rPr>
              <a:t>Rechts- und Unternehmensform eG</a:t>
            </a:r>
          </a:p>
        </p:txBody>
      </p:sp>
      <p:sp>
        <p:nvSpPr>
          <p:cNvPr id="3" name="Inhaltsplatzhalter 2"/>
          <p:cNvSpPr>
            <a:spLocks noGrp="1"/>
          </p:cNvSpPr>
          <p:nvPr>
            <p:ph idx="1"/>
          </p:nvPr>
        </p:nvSpPr>
        <p:spPr/>
        <p:txBody>
          <a:bodyPr/>
          <a:lstStyle/>
          <a:p>
            <a:pPr marL="0" lvl="0" indent="0">
              <a:buNone/>
            </a:pPr>
            <a:r>
              <a:rPr lang="de-DE" b="1" dirty="0" smtClean="0">
                <a:solidFill>
                  <a:srgbClr val="5A5A5A"/>
                </a:solidFill>
              </a:rPr>
              <a:t>Genossenschaften: Alleinstellungsmerkmale </a:t>
            </a:r>
            <a:r>
              <a:rPr lang="de-DE" b="1" dirty="0">
                <a:solidFill>
                  <a:srgbClr val="5A5A5A"/>
                </a:solidFill>
              </a:rPr>
              <a:t>und </a:t>
            </a:r>
            <a:r>
              <a:rPr lang="de-DE" b="1" dirty="0" smtClean="0">
                <a:solidFill>
                  <a:srgbClr val="5A5A5A"/>
                </a:solidFill>
              </a:rPr>
              <a:t>Stärken</a:t>
            </a:r>
            <a:endParaRPr lang="de-DE" b="1" dirty="0">
              <a:solidFill>
                <a:srgbClr val="5A5A5A"/>
              </a:solidFill>
            </a:endParaRPr>
          </a:p>
          <a:p>
            <a:pPr marL="0" lvl="0" indent="0">
              <a:buNone/>
            </a:pPr>
            <a:r>
              <a:rPr lang="de-DE" u="sng" dirty="0" smtClean="0">
                <a:solidFill>
                  <a:srgbClr val="5A5A5A"/>
                </a:solidFill>
              </a:rPr>
              <a:t>§ 1 Wesen der Genossenschaft</a:t>
            </a:r>
          </a:p>
          <a:p>
            <a:r>
              <a:rPr lang="de-DE" dirty="0"/>
              <a:t>Tradierte Prinzipien und Werte</a:t>
            </a:r>
          </a:p>
          <a:p>
            <a:r>
              <a:rPr lang="de-DE" dirty="0"/>
              <a:t> Freiwilligkeit bzgl. Mitgliederbewegungen</a:t>
            </a:r>
          </a:p>
          <a:p>
            <a:r>
              <a:rPr lang="de-DE" dirty="0"/>
              <a:t> Demokratische Strukturen, Mitgliederpartizipation </a:t>
            </a:r>
          </a:p>
          <a:p>
            <a:r>
              <a:rPr lang="de-DE" dirty="0"/>
              <a:t> Regionalitätsprinzip</a:t>
            </a:r>
          </a:p>
          <a:p>
            <a:r>
              <a:rPr lang="de-DE" dirty="0"/>
              <a:t> Haftungsbeschränkung und Risikostreuung, Verzicht </a:t>
            </a:r>
            <a:r>
              <a:rPr lang="de-DE" dirty="0" smtClean="0"/>
              <a:t>auf Mindestkapital</a:t>
            </a:r>
            <a:endParaRPr lang="de-DE" dirty="0"/>
          </a:p>
          <a:p>
            <a:r>
              <a:rPr lang="de-DE" dirty="0"/>
              <a:t> Krisenstabilität (jüngstes Bsp.: Genossenschaftsbanken)</a:t>
            </a:r>
          </a:p>
          <a:p>
            <a:r>
              <a:rPr lang="de-DE" dirty="0"/>
              <a:t> Identifikationspotential und Bündelung </a:t>
            </a:r>
            <a:r>
              <a:rPr lang="de-DE" dirty="0" smtClean="0"/>
              <a:t>verteilter Interessen</a:t>
            </a:r>
            <a:br>
              <a:rPr lang="de-DE" dirty="0" smtClean="0"/>
            </a:br>
            <a:r>
              <a:rPr lang="de-DE" dirty="0" smtClean="0"/>
              <a:t>(z.B</a:t>
            </a:r>
            <a:r>
              <a:rPr lang="de-DE" dirty="0"/>
              <a:t>. in Ländlichen Räumen)</a:t>
            </a:r>
          </a:p>
        </p:txBody>
      </p:sp>
      <p:sp>
        <p:nvSpPr>
          <p:cNvPr id="4" name="Foliennummernplatzhalter 3"/>
          <p:cNvSpPr>
            <a:spLocks noGrp="1"/>
          </p:cNvSpPr>
          <p:nvPr>
            <p:ph type="sldNum" sz="quarter" idx="10"/>
          </p:nvPr>
        </p:nvSpPr>
        <p:spPr/>
        <p:txBody>
          <a:bodyPr/>
          <a:lstStyle/>
          <a:p>
            <a:pPr>
              <a:defRPr/>
            </a:pPr>
            <a:fld id="{F644AB96-719D-4171-80F3-DDAC263F519D}" type="slidenum">
              <a:rPr lang="de-DE" smtClean="0"/>
              <a:pPr>
                <a:defRPr/>
              </a:pPr>
              <a:t>9</a:t>
            </a:fld>
            <a:endParaRPr lang="de-DE" dirty="0"/>
          </a:p>
        </p:txBody>
      </p:sp>
      <p:grpSp>
        <p:nvGrpSpPr>
          <p:cNvPr id="5" name="Gruppieren 11"/>
          <p:cNvGrpSpPr>
            <a:grpSpLocks/>
          </p:cNvGrpSpPr>
          <p:nvPr/>
        </p:nvGrpSpPr>
        <p:grpSpPr bwMode="auto">
          <a:xfrm>
            <a:off x="7586812" y="836713"/>
            <a:ext cx="3836987" cy="1535081"/>
            <a:chOff x="126124" y="1383617"/>
            <a:chExt cx="3836276" cy="1151311"/>
          </a:xfrm>
        </p:grpSpPr>
        <p:pic>
          <p:nvPicPr>
            <p:cNvPr id="6" name="Grafik 5" descr="http://www.genossenschaften.de/sites/default/files/styles/text_and_picture_teaser/public/bilder/Pikto_Identitaet.png"/>
            <p:cNvPicPr>
              <a:picLocks noChangeAspect="1" noChangeArrowheads="1"/>
            </p:cNvPicPr>
            <p:nvPr/>
          </p:nvPicPr>
          <p:blipFill>
            <a:blip r:embed="rId3" cstate="print"/>
            <a:srcRect/>
            <a:stretch>
              <a:fillRect/>
            </a:stretch>
          </p:blipFill>
          <p:spPr bwMode="auto">
            <a:xfrm>
              <a:off x="1548110" y="1383617"/>
              <a:ext cx="1091690" cy="614075"/>
            </a:xfrm>
            <a:prstGeom prst="rect">
              <a:avLst/>
            </a:prstGeom>
            <a:noFill/>
            <a:ln w="9525">
              <a:noFill/>
              <a:miter lim="800000"/>
              <a:headEnd/>
              <a:tailEnd/>
            </a:ln>
          </p:spPr>
        </p:pic>
        <p:sp>
          <p:nvSpPr>
            <p:cNvPr id="7" name="Rectangle 4"/>
            <p:cNvSpPr txBox="1">
              <a:spLocks noChangeArrowheads="1"/>
            </p:cNvSpPr>
            <p:nvPr/>
          </p:nvSpPr>
          <p:spPr bwMode="auto">
            <a:xfrm>
              <a:off x="126124" y="1963428"/>
              <a:ext cx="3836276" cy="571500"/>
            </a:xfrm>
            <a:prstGeom prst="rect">
              <a:avLst/>
            </a:prstGeom>
            <a:noFill/>
            <a:ln w="9525">
              <a:noFill/>
              <a:miter lim="800000"/>
              <a:headEnd/>
              <a:tailEnd/>
            </a:ln>
          </p:spPr>
          <p:txBody>
            <a:bodyPr lIns="36000" tIns="36000" rIns="36000" bIns="36000" anchor="ctr"/>
            <a:lstStyle/>
            <a:p>
              <a:pPr algn="ctr" eaLnBrk="0" hangingPunct="0">
                <a:defRPr/>
              </a:pPr>
              <a:r>
                <a:rPr lang="de-DE" sz="1200" b="1" kern="0" dirty="0">
                  <a:solidFill>
                    <a:srgbClr val="5A5A5A"/>
                  </a:solidFill>
                  <a:latin typeface="Lucida Sans Unicode" pitchFamily="34" charset="0"/>
                  <a:ea typeface="Lucida Sans Unicode" pitchFamily="34" charset="0"/>
                  <a:cs typeface="Lucida Sans Unicode" pitchFamily="34" charset="0"/>
                </a:rPr>
                <a:t>Identität von </a:t>
              </a:r>
              <a:br>
                <a:rPr lang="de-DE" sz="1200" b="1" kern="0" dirty="0">
                  <a:solidFill>
                    <a:srgbClr val="5A5A5A"/>
                  </a:solidFill>
                  <a:latin typeface="Lucida Sans Unicode" pitchFamily="34" charset="0"/>
                  <a:ea typeface="Lucida Sans Unicode" pitchFamily="34" charset="0"/>
                  <a:cs typeface="Lucida Sans Unicode" pitchFamily="34" charset="0"/>
                </a:rPr>
              </a:br>
              <a:r>
                <a:rPr lang="de-DE" sz="1200" b="1" kern="0" dirty="0">
                  <a:solidFill>
                    <a:srgbClr val="5A5A5A"/>
                  </a:solidFill>
                  <a:latin typeface="Lucida Sans Unicode" pitchFamily="34" charset="0"/>
                  <a:ea typeface="Lucida Sans Unicode" pitchFamily="34" charset="0"/>
                  <a:cs typeface="Lucida Sans Unicode" pitchFamily="34" charset="0"/>
                </a:rPr>
                <a:t>Eigentümer </a:t>
              </a:r>
              <a:br>
                <a:rPr lang="de-DE" sz="1200" b="1" kern="0" dirty="0">
                  <a:solidFill>
                    <a:srgbClr val="5A5A5A"/>
                  </a:solidFill>
                  <a:latin typeface="Lucida Sans Unicode" pitchFamily="34" charset="0"/>
                  <a:ea typeface="Lucida Sans Unicode" pitchFamily="34" charset="0"/>
                  <a:cs typeface="Lucida Sans Unicode" pitchFamily="34" charset="0"/>
                </a:rPr>
              </a:br>
              <a:r>
                <a:rPr lang="de-DE" sz="1200" b="1" kern="0" dirty="0">
                  <a:solidFill>
                    <a:srgbClr val="5A5A5A"/>
                  </a:solidFill>
                  <a:latin typeface="Lucida Sans Unicode" pitchFamily="34" charset="0"/>
                  <a:ea typeface="Lucida Sans Unicode" pitchFamily="34" charset="0"/>
                  <a:cs typeface="Lucida Sans Unicode" pitchFamily="34" charset="0"/>
                </a:rPr>
                <a:t>und Kunden</a:t>
              </a:r>
            </a:p>
          </p:txBody>
        </p:sp>
      </p:grpSp>
      <p:grpSp>
        <p:nvGrpSpPr>
          <p:cNvPr id="8" name="Gruppieren 13"/>
          <p:cNvGrpSpPr>
            <a:grpSpLocks/>
          </p:cNvGrpSpPr>
          <p:nvPr/>
        </p:nvGrpSpPr>
        <p:grpSpPr bwMode="auto">
          <a:xfrm>
            <a:off x="7553598" y="3689568"/>
            <a:ext cx="4086225" cy="1467624"/>
            <a:chOff x="4185295" y="1423407"/>
            <a:chExt cx="4086225" cy="1100718"/>
          </a:xfrm>
        </p:grpSpPr>
        <p:pic>
          <p:nvPicPr>
            <p:cNvPr id="9" name="Grafik 4" descr="http://www.genossenschaften.de/sites/default/files/styles/text_and_picture_teaser/public/bilder/Pikto_Foerderzweck.png"/>
            <p:cNvPicPr>
              <a:picLocks noChangeAspect="1" noChangeArrowheads="1"/>
            </p:cNvPicPr>
            <p:nvPr/>
          </p:nvPicPr>
          <p:blipFill>
            <a:blip r:embed="rId4" cstate="print"/>
            <a:srcRect/>
            <a:stretch>
              <a:fillRect/>
            </a:stretch>
          </p:blipFill>
          <p:spPr bwMode="auto">
            <a:xfrm>
              <a:off x="5825355" y="1423407"/>
              <a:ext cx="1050900" cy="591131"/>
            </a:xfrm>
            <a:prstGeom prst="rect">
              <a:avLst/>
            </a:prstGeom>
            <a:noFill/>
            <a:ln w="9525">
              <a:noFill/>
              <a:miter lim="800000"/>
              <a:headEnd/>
              <a:tailEnd/>
            </a:ln>
          </p:spPr>
        </p:pic>
        <p:sp>
          <p:nvSpPr>
            <p:cNvPr id="10" name="Rectangle 4"/>
            <p:cNvSpPr txBox="1">
              <a:spLocks noChangeArrowheads="1"/>
            </p:cNvSpPr>
            <p:nvPr/>
          </p:nvSpPr>
          <p:spPr bwMode="auto">
            <a:xfrm>
              <a:off x="4185295" y="1952625"/>
              <a:ext cx="4086225" cy="571500"/>
            </a:xfrm>
            <a:prstGeom prst="rect">
              <a:avLst/>
            </a:prstGeom>
            <a:noFill/>
            <a:ln w="9525">
              <a:noFill/>
              <a:miter lim="800000"/>
              <a:headEnd/>
              <a:tailEnd/>
            </a:ln>
          </p:spPr>
          <p:txBody>
            <a:bodyPr lIns="36000" tIns="36000" rIns="36000" bIns="36000" anchor="ctr"/>
            <a:lstStyle/>
            <a:p>
              <a:pPr algn="ctr" eaLnBrk="0" hangingPunct="0">
                <a:defRPr/>
              </a:pPr>
              <a:r>
                <a:rPr lang="de-DE" sz="1200" b="1" kern="0" dirty="0">
                  <a:solidFill>
                    <a:srgbClr val="5A5A5A"/>
                  </a:solidFill>
                  <a:latin typeface="Lucida Sans Unicode" pitchFamily="34" charset="0"/>
                  <a:ea typeface="Lucida Sans Unicode" pitchFamily="34" charset="0"/>
                  <a:cs typeface="Lucida Sans Unicode" pitchFamily="34" charset="0"/>
                </a:rPr>
                <a:t>Genossenschaftlicher </a:t>
              </a:r>
              <a:br>
                <a:rPr lang="de-DE" sz="1200" b="1" kern="0" dirty="0">
                  <a:solidFill>
                    <a:srgbClr val="5A5A5A"/>
                  </a:solidFill>
                  <a:latin typeface="Lucida Sans Unicode" pitchFamily="34" charset="0"/>
                  <a:ea typeface="Lucida Sans Unicode" pitchFamily="34" charset="0"/>
                  <a:cs typeface="Lucida Sans Unicode" pitchFamily="34" charset="0"/>
                </a:rPr>
              </a:br>
              <a:r>
                <a:rPr lang="de-DE" sz="1200" b="1" kern="0" dirty="0">
                  <a:solidFill>
                    <a:srgbClr val="5A5A5A"/>
                  </a:solidFill>
                  <a:latin typeface="Lucida Sans Unicode" pitchFamily="34" charset="0"/>
                  <a:ea typeface="Lucida Sans Unicode" pitchFamily="34" charset="0"/>
                  <a:cs typeface="Lucida Sans Unicode" pitchFamily="34" charset="0"/>
                </a:rPr>
                <a:t>Förderzweck</a:t>
              </a:r>
            </a:p>
          </p:txBody>
        </p:sp>
      </p:grpSp>
      <p:grpSp>
        <p:nvGrpSpPr>
          <p:cNvPr id="11" name="Gruppieren 12"/>
          <p:cNvGrpSpPr>
            <a:grpSpLocks/>
          </p:cNvGrpSpPr>
          <p:nvPr/>
        </p:nvGrpSpPr>
        <p:grpSpPr bwMode="auto">
          <a:xfrm>
            <a:off x="7694886" y="2204865"/>
            <a:ext cx="3944937" cy="1637203"/>
            <a:chOff x="-237807" y="3373511"/>
            <a:chExt cx="3945649" cy="1227903"/>
          </a:xfrm>
        </p:grpSpPr>
        <p:pic>
          <p:nvPicPr>
            <p:cNvPr id="12" name="Grafik 3" descr="http://www.genossenschaften.de/sites/default/files/styles/text_and_picture_teaser/public/bilder/Pikto_Selbsthilfe.png"/>
            <p:cNvPicPr>
              <a:picLocks noChangeAspect="1" noChangeArrowheads="1"/>
            </p:cNvPicPr>
            <p:nvPr/>
          </p:nvPicPr>
          <p:blipFill>
            <a:blip r:embed="rId5" cstate="print"/>
            <a:srcRect/>
            <a:stretch>
              <a:fillRect/>
            </a:stretch>
          </p:blipFill>
          <p:spPr bwMode="auto">
            <a:xfrm>
              <a:off x="962025" y="3373511"/>
              <a:ext cx="1233376" cy="693665"/>
            </a:xfrm>
            <a:prstGeom prst="rect">
              <a:avLst/>
            </a:prstGeom>
            <a:noFill/>
            <a:ln w="9525">
              <a:noFill/>
              <a:miter lim="800000"/>
              <a:headEnd/>
              <a:tailEnd/>
            </a:ln>
          </p:spPr>
        </p:pic>
        <p:sp>
          <p:nvSpPr>
            <p:cNvPr id="13" name="Rectangle 4"/>
            <p:cNvSpPr txBox="1">
              <a:spLocks noChangeArrowheads="1"/>
            </p:cNvSpPr>
            <p:nvPr/>
          </p:nvSpPr>
          <p:spPr bwMode="auto">
            <a:xfrm>
              <a:off x="-237807" y="4029914"/>
              <a:ext cx="3945649" cy="571500"/>
            </a:xfrm>
            <a:prstGeom prst="rect">
              <a:avLst/>
            </a:prstGeom>
            <a:noFill/>
            <a:ln w="9525">
              <a:noFill/>
              <a:miter lim="800000"/>
              <a:headEnd/>
              <a:tailEnd/>
            </a:ln>
          </p:spPr>
          <p:txBody>
            <a:bodyPr lIns="36000" tIns="36000" rIns="36000" bIns="36000" anchor="ctr"/>
            <a:lstStyle/>
            <a:p>
              <a:pPr algn="ctr" eaLnBrk="0" hangingPunct="0">
                <a:defRPr/>
              </a:pPr>
              <a:r>
                <a:rPr lang="de-DE" sz="1200" b="1" kern="0" dirty="0">
                  <a:solidFill>
                    <a:srgbClr val="5A5A5A"/>
                  </a:solidFill>
                  <a:latin typeface="Lucida Sans Unicode" pitchFamily="34" charset="0"/>
                  <a:ea typeface="Lucida Sans Unicode" pitchFamily="34" charset="0"/>
                  <a:cs typeface="Lucida Sans Unicode" pitchFamily="34" charset="0"/>
                </a:rPr>
                <a:t>Selbsthilfe in </a:t>
              </a:r>
              <a:br>
                <a:rPr lang="de-DE" sz="1200" b="1" kern="0" dirty="0">
                  <a:solidFill>
                    <a:srgbClr val="5A5A5A"/>
                  </a:solidFill>
                  <a:latin typeface="Lucida Sans Unicode" pitchFamily="34" charset="0"/>
                  <a:ea typeface="Lucida Sans Unicode" pitchFamily="34" charset="0"/>
                  <a:cs typeface="Lucida Sans Unicode" pitchFamily="34" charset="0"/>
                </a:rPr>
              </a:br>
              <a:r>
                <a:rPr lang="de-DE" sz="1200" b="1" kern="0" dirty="0">
                  <a:solidFill>
                    <a:srgbClr val="5A5A5A"/>
                  </a:solidFill>
                  <a:latin typeface="Lucida Sans Unicode" pitchFamily="34" charset="0"/>
                  <a:ea typeface="Lucida Sans Unicode" pitchFamily="34" charset="0"/>
                  <a:cs typeface="Lucida Sans Unicode" pitchFamily="34" charset="0"/>
                </a:rPr>
                <a:t>demokratischer </a:t>
              </a:r>
              <a:br>
                <a:rPr lang="de-DE" sz="1200" b="1" kern="0" dirty="0">
                  <a:solidFill>
                    <a:srgbClr val="5A5A5A"/>
                  </a:solidFill>
                  <a:latin typeface="Lucida Sans Unicode" pitchFamily="34" charset="0"/>
                  <a:ea typeface="Lucida Sans Unicode" pitchFamily="34" charset="0"/>
                  <a:cs typeface="Lucida Sans Unicode" pitchFamily="34" charset="0"/>
                </a:rPr>
              </a:br>
              <a:r>
                <a:rPr lang="de-DE" sz="1200" b="1" kern="0" dirty="0">
                  <a:solidFill>
                    <a:srgbClr val="5A5A5A"/>
                  </a:solidFill>
                  <a:latin typeface="Lucida Sans Unicode" pitchFamily="34" charset="0"/>
                  <a:ea typeface="Lucida Sans Unicode" pitchFamily="34" charset="0"/>
                  <a:cs typeface="Lucida Sans Unicode" pitchFamily="34" charset="0"/>
                </a:rPr>
                <a:t>Rechtsform</a:t>
              </a:r>
            </a:p>
          </p:txBody>
        </p:sp>
      </p:grpSp>
      <p:grpSp>
        <p:nvGrpSpPr>
          <p:cNvPr id="14" name="Gruppieren 14"/>
          <p:cNvGrpSpPr>
            <a:grpSpLocks/>
          </p:cNvGrpSpPr>
          <p:nvPr/>
        </p:nvGrpSpPr>
        <p:grpSpPr bwMode="auto">
          <a:xfrm>
            <a:off x="7607375" y="4899248"/>
            <a:ext cx="4086225" cy="1554088"/>
            <a:chOff x="5454326" y="3489852"/>
            <a:chExt cx="4086225" cy="1165566"/>
          </a:xfrm>
        </p:grpSpPr>
        <p:pic>
          <p:nvPicPr>
            <p:cNvPr id="15" name="Grafik 2" descr="http://www.genossenschaften.de/sites/default/files/styles/text_and_picture_teaser/public/bilder/Pikto_Verbund.png"/>
            <p:cNvPicPr>
              <a:picLocks noChangeAspect="1" noChangeArrowheads="1"/>
            </p:cNvPicPr>
            <p:nvPr/>
          </p:nvPicPr>
          <p:blipFill>
            <a:blip r:embed="rId6" cstate="print"/>
            <a:srcRect/>
            <a:stretch>
              <a:fillRect/>
            </a:stretch>
          </p:blipFill>
          <p:spPr bwMode="auto">
            <a:xfrm>
              <a:off x="6979584" y="3489852"/>
              <a:ext cx="1142065" cy="642412"/>
            </a:xfrm>
            <a:prstGeom prst="rect">
              <a:avLst/>
            </a:prstGeom>
            <a:noFill/>
            <a:ln w="9525">
              <a:noFill/>
              <a:miter lim="800000"/>
              <a:headEnd/>
              <a:tailEnd/>
            </a:ln>
          </p:spPr>
        </p:pic>
        <p:sp>
          <p:nvSpPr>
            <p:cNvPr id="16" name="Rectangle 4"/>
            <p:cNvSpPr txBox="1">
              <a:spLocks noChangeArrowheads="1"/>
            </p:cNvSpPr>
            <p:nvPr/>
          </p:nvSpPr>
          <p:spPr bwMode="auto">
            <a:xfrm>
              <a:off x="5454326" y="4083918"/>
              <a:ext cx="4086225" cy="571500"/>
            </a:xfrm>
            <a:prstGeom prst="rect">
              <a:avLst/>
            </a:prstGeom>
            <a:noFill/>
            <a:ln w="9525">
              <a:noFill/>
              <a:miter lim="800000"/>
              <a:headEnd/>
              <a:tailEnd/>
            </a:ln>
          </p:spPr>
          <p:txBody>
            <a:bodyPr lIns="36000" tIns="36000" rIns="36000" bIns="36000" anchor="ctr"/>
            <a:lstStyle/>
            <a:p>
              <a:pPr algn="ctr" eaLnBrk="0" hangingPunct="0">
                <a:defRPr/>
              </a:pPr>
              <a:r>
                <a:rPr lang="de-DE" sz="1200" b="1" kern="0" dirty="0">
                  <a:solidFill>
                    <a:srgbClr val="5A5A5A"/>
                  </a:solidFill>
                  <a:latin typeface="Lucida Sans Unicode" pitchFamily="34" charset="0"/>
                  <a:ea typeface="Lucida Sans Unicode" pitchFamily="34" charset="0"/>
                  <a:cs typeface="Lucida Sans Unicode" pitchFamily="34" charset="0"/>
                </a:rPr>
                <a:t>Genossenschaftlicher </a:t>
              </a:r>
              <a:br>
                <a:rPr lang="de-DE" sz="1200" b="1" kern="0" dirty="0">
                  <a:solidFill>
                    <a:srgbClr val="5A5A5A"/>
                  </a:solidFill>
                  <a:latin typeface="Lucida Sans Unicode" pitchFamily="34" charset="0"/>
                  <a:ea typeface="Lucida Sans Unicode" pitchFamily="34" charset="0"/>
                  <a:cs typeface="Lucida Sans Unicode" pitchFamily="34" charset="0"/>
                </a:rPr>
              </a:br>
              <a:r>
                <a:rPr lang="de-DE" sz="1200" b="1" kern="0" dirty="0">
                  <a:solidFill>
                    <a:srgbClr val="5A5A5A"/>
                  </a:solidFill>
                  <a:latin typeface="Lucida Sans Unicode" pitchFamily="34" charset="0"/>
                  <a:ea typeface="Lucida Sans Unicode" pitchFamily="34" charset="0"/>
                  <a:cs typeface="Lucida Sans Unicode" pitchFamily="34" charset="0"/>
                </a:rPr>
                <a:t>Verbund</a:t>
              </a:r>
            </a:p>
          </p:txBody>
        </p:sp>
      </p:grpSp>
    </p:spTree>
    <p:extLst>
      <p:ext uri="{BB962C8B-B14F-4D97-AF65-F5344CB8AC3E}">
        <p14:creationId xmlns:p14="http://schemas.microsoft.com/office/powerpoint/2010/main" val="919677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additive="base">
                                        <p:cTn id="4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WGV-Powerpoint-Vorlage">
  <a:themeElements>
    <a:clrScheme name="BWGVNeu">
      <a:dk1>
        <a:sysClr val="windowText" lastClr="000000"/>
      </a:dk1>
      <a:lt1>
        <a:sysClr val="window" lastClr="FFFFFF"/>
      </a:lt1>
      <a:dk2>
        <a:srgbClr val="5A5A5A"/>
      </a:dk2>
      <a:lt2>
        <a:srgbClr val="FFFFFF"/>
      </a:lt2>
      <a:accent1>
        <a:srgbClr val="FF6600"/>
      </a:accent1>
      <a:accent2>
        <a:srgbClr val="0000FF"/>
      </a:accent2>
      <a:accent3>
        <a:srgbClr val="99CC00"/>
      </a:accent3>
      <a:accent4>
        <a:srgbClr val="FF0000"/>
      </a:accent4>
      <a:accent5>
        <a:srgbClr val="FFFF00"/>
      </a:accent5>
      <a:accent6>
        <a:srgbClr val="BFBFBF"/>
      </a:accent6>
      <a:hlink>
        <a:srgbClr val="168BBA"/>
      </a:hlink>
      <a:folHlink>
        <a:srgbClr val="680000"/>
      </a:folHlink>
    </a:clrScheme>
    <a:fontScheme name="Kapsch">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lIns="36000" tIns="36000" rIns="36000" bIns="36000" rtlCol="0" anchor="ctr"/>
      <a:lstStyle>
        <a:defPPr algn="ctr">
          <a:lnSpc>
            <a:spcPct val="90000"/>
          </a:lnSpc>
          <a:spcAft>
            <a:spcPts val="1000"/>
          </a:spcAft>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bg1">
              <a:lumMod val="65000"/>
            </a:schemeClr>
          </a:solidFill>
          <a:tailEnd type="none"/>
        </a:ln>
      </a:spPr>
      <a:bodyPr/>
      <a:lstStyle/>
      <a:style>
        <a:lnRef idx="1">
          <a:schemeClr val="accent1"/>
        </a:lnRef>
        <a:fillRef idx="0">
          <a:schemeClr val="accent1"/>
        </a:fillRef>
        <a:effectRef idx="0">
          <a:schemeClr val="accent1"/>
        </a:effectRef>
        <a:fontRef idx="minor">
          <a:schemeClr val="tx1"/>
        </a:fontRef>
      </a:style>
    </a:lnDef>
    <a:txDef>
      <a:spPr>
        <a:solidFill>
          <a:schemeClr val="bg1"/>
        </a:solidFill>
      </a:spPr>
      <a:bodyPr wrap="square" lIns="0" tIns="0" rIns="0" bIns="0" rtlCol="0">
        <a:noAutofit/>
      </a:bodyPr>
      <a:lstStyle>
        <a:defPPr>
          <a:lnSpc>
            <a:spcPct val="90000"/>
          </a:lnSpc>
          <a:spcAft>
            <a:spcPts val="1000"/>
          </a:spcAft>
          <a:defRPr dirty="0" err="1" smtClean="0"/>
        </a:defPPr>
      </a:lstStyle>
    </a:txDef>
  </a:objectDefaults>
  <a:extraClrSchemeLst/>
</a:theme>
</file>

<file path=ppt/theme/theme2.xml><?xml version="1.0" encoding="utf-8"?>
<a:theme xmlns:a="http://schemas.openxmlformats.org/drawingml/2006/main" name="1_BWGV Master DE 16x9">
  <a:themeElements>
    <a:clrScheme name="BWGV">
      <a:dk1>
        <a:sysClr val="windowText" lastClr="000000"/>
      </a:dk1>
      <a:lt1>
        <a:sysClr val="window" lastClr="FFFFFF"/>
      </a:lt1>
      <a:dk2>
        <a:srgbClr val="5A5A5A"/>
      </a:dk2>
      <a:lt2>
        <a:srgbClr val="FFFFFF"/>
      </a:lt2>
      <a:accent1>
        <a:srgbClr val="FF6600"/>
      </a:accent1>
      <a:accent2>
        <a:srgbClr val="0066B3"/>
      </a:accent2>
      <a:accent3>
        <a:srgbClr val="C3A58C"/>
      </a:accent3>
      <a:accent4>
        <a:srgbClr val="325F87"/>
      </a:accent4>
      <a:accent5>
        <a:srgbClr val="B42864"/>
      </a:accent5>
      <a:accent6>
        <a:srgbClr val="73AF9B"/>
      </a:accent6>
      <a:hlink>
        <a:srgbClr val="9B8C55"/>
      </a:hlink>
      <a:folHlink>
        <a:srgbClr val="CDC39B"/>
      </a:folHlink>
    </a:clrScheme>
    <a:fontScheme name="Kapsch">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lIns="36000" tIns="36000" rIns="36000" bIns="36000" rtlCol="0" anchor="ctr"/>
      <a:lstStyle>
        <a:defPPr algn="ctr">
          <a:lnSpc>
            <a:spcPct val="90000"/>
          </a:lnSpc>
          <a:spcAft>
            <a:spcPts val="1000"/>
          </a:spcAft>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bg1">
              <a:lumMod val="65000"/>
            </a:schemeClr>
          </a:solidFill>
          <a:tailEnd type="none"/>
        </a:ln>
      </a:spPr>
      <a:bodyPr/>
      <a:lstStyle/>
      <a:style>
        <a:lnRef idx="1">
          <a:schemeClr val="accent1"/>
        </a:lnRef>
        <a:fillRef idx="0">
          <a:schemeClr val="accent1"/>
        </a:fillRef>
        <a:effectRef idx="0">
          <a:schemeClr val="accent1"/>
        </a:effectRef>
        <a:fontRef idx="minor">
          <a:schemeClr val="tx1"/>
        </a:fontRef>
      </a:style>
    </a:lnDef>
    <a:txDef>
      <a:spPr>
        <a:solidFill>
          <a:schemeClr val="bg1"/>
        </a:solidFill>
      </a:spPr>
      <a:bodyPr wrap="square" lIns="0" tIns="0" rIns="0" bIns="0" rtlCol="0">
        <a:noAutofit/>
      </a:bodyPr>
      <a:lstStyle>
        <a:defPPr>
          <a:lnSpc>
            <a:spcPct val="90000"/>
          </a:lnSpc>
          <a:spcAft>
            <a:spcPts val="1000"/>
          </a:spcAft>
          <a:defRPr dirty="0" err="1" smtClean="0"/>
        </a:defPPr>
      </a:lstStyle>
    </a:txDef>
  </a:objectDefaults>
  <a:extraClrSchemeLst/>
</a:theme>
</file>

<file path=ppt/theme/theme3.xml><?xml version="1.0" encoding="utf-8"?>
<a:theme xmlns:a="http://schemas.openxmlformats.org/drawingml/2006/main" name="BWGV Master DE 16x9">
  <a:themeElements>
    <a:clrScheme name="BWGV">
      <a:dk1>
        <a:sysClr val="windowText" lastClr="000000"/>
      </a:dk1>
      <a:lt1>
        <a:sysClr val="window" lastClr="FFFFFF"/>
      </a:lt1>
      <a:dk2>
        <a:srgbClr val="5A5A5A"/>
      </a:dk2>
      <a:lt2>
        <a:srgbClr val="FFFFFF"/>
      </a:lt2>
      <a:accent1>
        <a:srgbClr val="FF6600"/>
      </a:accent1>
      <a:accent2>
        <a:srgbClr val="0066B3"/>
      </a:accent2>
      <a:accent3>
        <a:srgbClr val="C3A58C"/>
      </a:accent3>
      <a:accent4>
        <a:srgbClr val="325F87"/>
      </a:accent4>
      <a:accent5>
        <a:srgbClr val="B42864"/>
      </a:accent5>
      <a:accent6>
        <a:srgbClr val="73AF9B"/>
      </a:accent6>
      <a:hlink>
        <a:srgbClr val="9B8C55"/>
      </a:hlink>
      <a:folHlink>
        <a:srgbClr val="CDC39B"/>
      </a:folHlink>
    </a:clrScheme>
    <a:fontScheme name="Kapsch">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lIns="36000" tIns="36000" rIns="36000" bIns="36000" rtlCol="0" anchor="ctr"/>
      <a:lstStyle>
        <a:defPPr algn="ctr">
          <a:lnSpc>
            <a:spcPct val="90000"/>
          </a:lnSpc>
          <a:spcAft>
            <a:spcPts val="1000"/>
          </a:spcAft>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bg1">
              <a:lumMod val="65000"/>
            </a:schemeClr>
          </a:solidFill>
          <a:tailEnd type="none"/>
        </a:ln>
      </a:spPr>
      <a:bodyPr/>
      <a:lstStyle/>
      <a:style>
        <a:lnRef idx="1">
          <a:schemeClr val="accent1"/>
        </a:lnRef>
        <a:fillRef idx="0">
          <a:schemeClr val="accent1"/>
        </a:fillRef>
        <a:effectRef idx="0">
          <a:schemeClr val="accent1"/>
        </a:effectRef>
        <a:fontRef idx="minor">
          <a:schemeClr val="tx1"/>
        </a:fontRef>
      </a:style>
    </a:lnDef>
    <a:txDef>
      <a:spPr>
        <a:solidFill>
          <a:schemeClr val="bg1"/>
        </a:solidFill>
      </a:spPr>
      <a:bodyPr wrap="square" lIns="0" tIns="0" rIns="0" bIns="0" rtlCol="0">
        <a:noAutofit/>
      </a:bodyPr>
      <a:lstStyle>
        <a:defPPr>
          <a:lnSpc>
            <a:spcPct val="90000"/>
          </a:lnSpc>
          <a:spcAft>
            <a:spcPts val="1000"/>
          </a:spcAft>
          <a:defRPr dirty="0" err="1" smtClean="0"/>
        </a:defPPr>
      </a:lstStyle>
    </a:txDef>
  </a:objectDefaults>
  <a:extraClrSchemeLst/>
</a:theme>
</file>

<file path=ppt/theme/theme4.xml><?xml version="1.0" encoding="utf-8"?>
<a:theme xmlns:a="http://schemas.openxmlformats.org/drawingml/2006/main" name="Larissa">
  <a:themeElements>
    <a:clrScheme name="BWGV">
      <a:dk1>
        <a:sysClr val="windowText" lastClr="000000"/>
      </a:dk1>
      <a:lt1>
        <a:sysClr val="window" lastClr="FFFFFF"/>
      </a:lt1>
      <a:dk2>
        <a:srgbClr val="5A5A5A"/>
      </a:dk2>
      <a:lt2>
        <a:srgbClr val="FFFFFF"/>
      </a:lt2>
      <a:accent1>
        <a:srgbClr val="FF6600"/>
      </a:accent1>
      <a:accent2>
        <a:srgbClr val="0066B3"/>
      </a:accent2>
      <a:accent3>
        <a:srgbClr val="C3A58C"/>
      </a:accent3>
      <a:accent4>
        <a:srgbClr val="325F87"/>
      </a:accent4>
      <a:accent5>
        <a:srgbClr val="B42864"/>
      </a:accent5>
      <a:accent6>
        <a:srgbClr val="73AF9B"/>
      </a:accent6>
      <a:hlink>
        <a:srgbClr val="9B8C55"/>
      </a:hlink>
      <a:folHlink>
        <a:srgbClr val="CDC39B"/>
      </a:folHlink>
    </a:clrScheme>
    <a:fontScheme name="Kapsch">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BWGV">
      <a:dk1>
        <a:sysClr val="windowText" lastClr="000000"/>
      </a:dk1>
      <a:lt1>
        <a:sysClr val="window" lastClr="FFFFFF"/>
      </a:lt1>
      <a:dk2>
        <a:srgbClr val="5A5A5A"/>
      </a:dk2>
      <a:lt2>
        <a:srgbClr val="FFFFFF"/>
      </a:lt2>
      <a:accent1>
        <a:srgbClr val="FF6600"/>
      </a:accent1>
      <a:accent2>
        <a:srgbClr val="0066B3"/>
      </a:accent2>
      <a:accent3>
        <a:srgbClr val="C3A58C"/>
      </a:accent3>
      <a:accent4>
        <a:srgbClr val="325F87"/>
      </a:accent4>
      <a:accent5>
        <a:srgbClr val="B42864"/>
      </a:accent5>
      <a:accent6>
        <a:srgbClr val="73AF9B"/>
      </a:accent6>
      <a:hlink>
        <a:srgbClr val="9B8C55"/>
      </a:hlink>
      <a:folHlink>
        <a:srgbClr val="CDC39B"/>
      </a:folHlink>
    </a:clrScheme>
    <a:fontScheme name="Kapsch">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BWGV-Powerpoint-Vorlage</Template>
  <TotalTime>0</TotalTime>
  <Words>1338</Words>
  <Application>Microsoft Office PowerPoint</Application>
  <PresentationFormat>Benutzerdefiniert</PresentationFormat>
  <Paragraphs>273</Paragraphs>
  <Slides>29</Slides>
  <Notes>19</Notes>
  <HiddenSlides>0</HiddenSlides>
  <MMClips>0</MMClips>
  <ScaleCrop>false</ScaleCrop>
  <HeadingPairs>
    <vt:vector size="6" baseType="variant">
      <vt:variant>
        <vt:lpstr>Verwendete Schriftarten</vt:lpstr>
      </vt:variant>
      <vt:variant>
        <vt:i4>7</vt:i4>
      </vt:variant>
      <vt:variant>
        <vt:lpstr>Design</vt:lpstr>
      </vt:variant>
      <vt:variant>
        <vt:i4>3</vt:i4>
      </vt:variant>
      <vt:variant>
        <vt:lpstr>Folientitel</vt:lpstr>
      </vt:variant>
      <vt:variant>
        <vt:i4>29</vt:i4>
      </vt:variant>
    </vt:vector>
  </HeadingPairs>
  <TitlesOfParts>
    <vt:vector size="39" baseType="lpstr">
      <vt:lpstr>Agency FB</vt:lpstr>
      <vt:lpstr>Lucida Sans Unicode</vt:lpstr>
      <vt:lpstr>Arial</vt:lpstr>
      <vt:lpstr>Wingdings</vt:lpstr>
      <vt:lpstr>ＭＳ Ｐゴシック</vt:lpstr>
      <vt:lpstr>Calibri</vt:lpstr>
      <vt:lpstr>MV Boli</vt:lpstr>
      <vt:lpstr>BWGV-Powerpoint-Vorlage</vt:lpstr>
      <vt:lpstr>1_BWGV Master DE 16x9</vt:lpstr>
      <vt:lpstr>BWGV Master DE 16x9</vt:lpstr>
      <vt:lpstr>PowerPoint-Präsentation</vt:lpstr>
      <vt:lpstr>Agenda</vt:lpstr>
      <vt:lpstr>PowerPoint-Präsentation</vt:lpstr>
      <vt:lpstr>PowerPoint-Präsentation</vt:lpstr>
      <vt:lpstr>BWGV – Genossenschaftliche Vielfalt</vt:lpstr>
      <vt:lpstr>BWGV – Vision</vt:lpstr>
      <vt:lpstr>PowerPoint-Präsentation</vt:lpstr>
      <vt:lpstr>PowerPoint-Präsentation</vt:lpstr>
      <vt:lpstr>Rechts- und Unternehmensform eG</vt:lpstr>
      <vt:lpstr>Gründung einer eG</vt:lpstr>
      <vt:lpstr>Nachfolgemodell eG</vt:lpstr>
      <vt:lpstr>Nachfolgemodell eG</vt:lpstr>
      <vt:lpstr>Nachfolgemodell eG</vt:lpstr>
      <vt:lpstr>PowerPoint-Präsentation</vt:lpstr>
      <vt:lpstr>Best Practice Beispiele - Nachfolge</vt:lpstr>
      <vt:lpstr>Best Practice Beispiele - Nachfolge</vt:lpstr>
      <vt:lpstr>Best Practice Beispiele - Nachfolge</vt:lpstr>
      <vt:lpstr>Best Practice Beispiele - Nachfolge</vt:lpstr>
      <vt:lpstr>Best Practice Beispiele - Nachfolge</vt:lpstr>
      <vt:lpstr>Best Practice Beispiele - Nachfolge</vt:lpstr>
      <vt:lpstr>Best Practice Beispiele - Nachfolge</vt:lpstr>
      <vt:lpstr>Best Practice Beispiele - Nachfolge</vt:lpstr>
      <vt:lpstr>Best Practice Beispiele - Nachfolge</vt:lpstr>
      <vt:lpstr>Best Practice Beispiele - Nachfolge</vt:lpstr>
      <vt:lpstr>PowerPoint-Präsentation</vt:lpstr>
      <vt:lpstr>Schlussfolgerungen</vt:lpstr>
      <vt:lpstr>Schlussfolgerungen</vt:lpstr>
      <vt:lpstr>PowerPoint-Präsentation</vt:lpstr>
      <vt:lpstr>Kontakt</vt:lpstr>
    </vt:vector>
  </TitlesOfParts>
  <Company>bwgv</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Kappelsberger, Benedikt</dc:creator>
  <cp:lastModifiedBy>Reifschneider, Annika</cp:lastModifiedBy>
  <cp:revision>130</cp:revision>
  <cp:lastPrinted>2019-07-10T14:34:33Z</cp:lastPrinted>
  <dcterms:created xsi:type="dcterms:W3CDTF">2019-06-17T08:48:02Z</dcterms:created>
  <dcterms:modified xsi:type="dcterms:W3CDTF">2020-04-30T09:38:42Z</dcterms:modified>
</cp:coreProperties>
</file>